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6"/>
  </p:notesMasterIdLst>
  <p:sldIdLst>
    <p:sldId id="256" r:id="rId4"/>
    <p:sldId id="259" r:id="rId5"/>
    <p:sldId id="258" r:id="rId7"/>
    <p:sldId id="263" r:id="rId8"/>
    <p:sldId id="260" r:id="rId9"/>
    <p:sldId id="262" r:id="rId10"/>
    <p:sldId id="261" r:id="rId11"/>
    <p:sldId id="268" r:id="rId12"/>
    <p:sldId id="267" r:id="rId13"/>
    <p:sldId id="278" r:id="rId14"/>
    <p:sldId id="269" r:id="rId15"/>
    <p:sldId id="270" r:id="rId16"/>
    <p:sldId id="271" r:id="rId17"/>
    <p:sldId id="272" r:id="rId18"/>
    <p:sldId id="280" r:id="rId19"/>
    <p:sldId id="274" r:id="rId20"/>
    <p:sldId id="273" r:id="rId21"/>
    <p:sldId id="275" r:id="rId22"/>
    <p:sldId id="276" r:id="rId23"/>
    <p:sldId id="277" r:id="rId24"/>
    <p:sldId id="279" r:id="rId25"/>
    <p:sldId id="282" r:id="rId26"/>
    <p:sldId id="281" r:id="rId27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1" Type="http://schemas.openxmlformats.org/officeDocument/2006/relationships/tags" Target="tags/tag221.xml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3554" name="Notes Placeholder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  <p:sp>
        <p:nvSpPr>
          <p:cNvPr id="23555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eaLnBrk="1" fontAlgn="base" hangingPunct="1">
              <a:buFont typeface="Arial" panose="020B0604020202020204" pitchFamily="34" charset="0"/>
              <a:buChar char="•"/>
            </a:pPr>
            <a:fld id="{A522012A-FCB3-4CED-94C4-B519B01092AC}" type="slidenum">
              <a:rPr altLang="zh-CN" smtClean="0">
                <a:latin typeface="Calibri" panose="020F0502020204030204" charset="0"/>
              </a:rPr>
            </a:fld>
            <a:endParaRPr lang="zh-CN" altLang="zh-CN"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BC7FD2F-CF66-49A3-9BF3-E89B10F2BE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560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2560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eaLnBrk="1" fontAlgn="base" hangingPunct="1">
              <a:buFont typeface="Arial" panose="020B0604020202020204" pitchFamily="34" charset="0"/>
              <a:buChar char="•"/>
            </a:pPr>
            <a:fld id="{632383FF-9ECE-47AF-9B33-229A26119D59}" type="slidenum">
              <a:rPr altLang="en-US" smtClean="0">
                <a:latin typeface="Calibri" panose="020F0502020204030204" charset="0"/>
              </a:rPr>
            </a:fld>
            <a:endParaRPr lang="zh-CN" altLang="en-US"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8674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2" name="灯片编号占位符 3"/>
          <p:cNvSpPr txBox="1">
            <a:spLocks noGrp="1" noChangeArrowheads="1"/>
          </p:cNvSpPr>
          <p:nvPr>
            <p:ph type="sldNum" sz="quarter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 fontAlgn="auto">
              <a:buFontTx/>
              <a:buNone/>
              <a:defRPr/>
            </a:pPr>
            <a:fld id="{3B9B75DC-5FEC-499E-B21D-DC67E0794ED1}" type="slidenum">
              <a:rPr lang="zh-CN" altLang="en-US" sz="1200" noProof="1">
                <a:latin typeface="+mn-lt"/>
                <a:ea typeface="+mn-ea"/>
                <a:cs typeface="微软雅黑" panose="020B0503020204020204" charset="-122"/>
                <a:sym typeface="+mn-ea"/>
              </a:rPr>
            </a:fld>
            <a:endParaRPr lang="zh-CN" altLang="en-US" sz="1200" noProof="1">
              <a:latin typeface="+mn-lt"/>
              <a:ea typeface="+mn-ea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tags" Target="../tags/tag62.xml"/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image" Target="../media/image1.jpeg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3" Type="http://schemas.openxmlformats.org/officeDocument/2006/relationships/tags" Target="../tags/tag80.xml"/><Relationship Id="rId12" Type="http://schemas.openxmlformats.org/officeDocument/2006/relationships/tags" Target="../tags/tag79.xml"/><Relationship Id="rId11" Type="http://schemas.openxmlformats.org/officeDocument/2006/relationships/tags" Target="../tags/tag78.xml"/><Relationship Id="rId10" Type="http://schemas.openxmlformats.org/officeDocument/2006/relationships/tags" Target="../tags/tag77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117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34.xml"/><Relationship Id="rId8" Type="http://schemas.openxmlformats.org/officeDocument/2006/relationships/tags" Target="../tags/tag133.xml"/><Relationship Id="rId7" Type="http://schemas.openxmlformats.org/officeDocument/2006/relationships/tags" Target="../tags/tag132.xml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7"/>
          <p:cNvSpPr/>
          <p:nvPr>
            <p:custDataLst>
              <p:tags r:id="rId2"/>
            </p:custDataLst>
          </p:nvPr>
        </p:nvSpPr>
        <p:spPr>
          <a:xfrm>
            <a:off x="4449763" y="5073650"/>
            <a:ext cx="1354137" cy="1784350"/>
          </a:xfrm>
          <a:custGeom>
            <a:avLst/>
            <a:gdLst>
              <a:gd name="connsiteX0" fmla="*/ 0 w 2070696"/>
              <a:gd name="connsiteY0" fmla="*/ 1785082 h 1785082"/>
              <a:gd name="connsiteX1" fmla="*/ 1035348 w 2070696"/>
              <a:gd name="connsiteY1" fmla="*/ 0 h 1785082"/>
              <a:gd name="connsiteX2" fmla="*/ 2070696 w 2070696"/>
              <a:gd name="connsiteY2" fmla="*/ 1785082 h 1785082"/>
              <a:gd name="connsiteX3" fmla="*/ 0 w 2070696"/>
              <a:gd name="connsiteY3" fmla="*/ 1785082 h 1785082"/>
              <a:gd name="connsiteX0-1" fmla="*/ 0 w 1478876"/>
              <a:gd name="connsiteY0-2" fmla="*/ 1785082 h 1785082"/>
              <a:gd name="connsiteX1-3" fmla="*/ 1035348 w 1478876"/>
              <a:gd name="connsiteY1-4" fmla="*/ 0 h 1785082"/>
              <a:gd name="connsiteX2-5" fmla="*/ 1478876 w 1478876"/>
              <a:gd name="connsiteY2-6" fmla="*/ 1785082 h 1785082"/>
              <a:gd name="connsiteX3-7" fmla="*/ 0 w 1478876"/>
              <a:gd name="connsiteY3-8" fmla="*/ 1785082 h 1785082"/>
              <a:gd name="connsiteX0-9" fmla="*/ 0 w 1699856"/>
              <a:gd name="connsiteY0-10" fmla="*/ 1785082 h 1785082"/>
              <a:gd name="connsiteX1-11" fmla="*/ 1035348 w 1699856"/>
              <a:gd name="connsiteY1-12" fmla="*/ 0 h 1785082"/>
              <a:gd name="connsiteX2-13" fmla="*/ 1699856 w 1699856"/>
              <a:gd name="connsiteY2-14" fmla="*/ 1785082 h 1785082"/>
              <a:gd name="connsiteX3-15" fmla="*/ 0 w 1699856"/>
              <a:gd name="connsiteY3-16" fmla="*/ 1785082 h 1785082"/>
              <a:gd name="connsiteX0-17" fmla="*/ 0 w 1250276"/>
              <a:gd name="connsiteY0-18" fmla="*/ 1785082 h 1785082"/>
              <a:gd name="connsiteX1-19" fmla="*/ 585768 w 1250276"/>
              <a:gd name="connsiteY1-20" fmla="*/ 0 h 1785082"/>
              <a:gd name="connsiteX2-21" fmla="*/ 1250276 w 1250276"/>
              <a:gd name="connsiteY2-22" fmla="*/ 1785082 h 1785082"/>
              <a:gd name="connsiteX3-23" fmla="*/ 0 w 1250276"/>
              <a:gd name="connsiteY3-24" fmla="*/ 1785082 h 1785082"/>
              <a:gd name="connsiteX0-25" fmla="*/ 0 w 1354416"/>
              <a:gd name="connsiteY0-26" fmla="*/ 1774922 h 1785082"/>
              <a:gd name="connsiteX1-27" fmla="*/ 689908 w 1354416"/>
              <a:gd name="connsiteY1-28" fmla="*/ 0 h 1785082"/>
              <a:gd name="connsiteX2-29" fmla="*/ 1354416 w 1354416"/>
              <a:gd name="connsiteY2-30" fmla="*/ 1785082 h 1785082"/>
              <a:gd name="connsiteX3-31" fmla="*/ 0 w 1354416"/>
              <a:gd name="connsiteY3-32" fmla="*/ 1774922 h 1785082"/>
              <a:gd name="connsiteX0-33" fmla="*/ 0 w 1354416"/>
              <a:gd name="connsiteY0-34" fmla="*/ 1785082 h 1785082"/>
              <a:gd name="connsiteX1-35" fmla="*/ 689908 w 1354416"/>
              <a:gd name="connsiteY1-36" fmla="*/ 0 h 1785082"/>
              <a:gd name="connsiteX2-37" fmla="*/ 1354416 w 1354416"/>
              <a:gd name="connsiteY2-38" fmla="*/ 1785082 h 1785082"/>
              <a:gd name="connsiteX3-39" fmla="*/ 0 w 1354416"/>
              <a:gd name="connsiteY3-40" fmla="*/ 1785082 h 17850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54416" h="1785082">
                <a:moveTo>
                  <a:pt x="0" y="1785082"/>
                </a:moveTo>
                <a:lnTo>
                  <a:pt x="689908" y="0"/>
                </a:lnTo>
                <a:lnTo>
                  <a:pt x="1354416" y="1785082"/>
                </a:lnTo>
                <a:lnTo>
                  <a:pt x="0" y="178508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0" name="任意多边形 17"/>
          <p:cNvSpPr/>
          <p:nvPr>
            <p:custDataLst>
              <p:tags r:id="rId3"/>
            </p:custDataLst>
          </p:nvPr>
        </p:nvSpPr>
        <p:spPr>
          <a:xfrm>
            <a:off x="0" y="-6985"/>
            <a:ext cx="7148830" cy="6891655"/>
          </a:xfrm>
          <a:custGeom>
            <a:avLst/>
            <a:gdLst>
              <a:gd name="connsiteX0" fmla="*/ 1377503 w 7191711"/>
              <a:gd name="connsiteY0" fmla="*/ 0 h 6866692"/>
              <a:gd name="connsiteX1" fmla="*/ 7191711 w 7191711"/>
              <a:gd name="connsiteY1" fmla="*/ 11556 h 6866692"/>
              <a:gd name="connsiteX2" fmla="*/ 4467800 w 7191711"/>
              <a:gd name="connsiteY2" fmla="*/ 6858020 h 6866692"/>
              <a:gd name="connsiteX3" fmla="*/ 0 w 7191711"/>
              <a:gd name="connsiteY3" fmla="*/ 6866692 h 6866692"/>
              <a:gd name="connsiteX4" fmla="*/ 0 w 7191711"/>
              <a:gd name="connsiteY4" fmla="*/ 3305303 h 6866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91711" h="6866692">
                <a:moveTo>
                  <a:pt x="1377503" y="0"/>
                </a:moveTo>
                <a:lnTo>
                  <a:pt x="7191711" y="11556"/>
                </a:lnTo>
                <a:lnTo>
                  <a:pt x="4467800" y="6858020"/>
                </a:lnTo>
                <a:lnTo>
                  <a:pt x="0" y="6866692"/>
                </a:lnTo>
                <a:lnTo>
                  <a:pt x="0" y="3305303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1" name="平行四边形 10"/>
          <p:cNvSpPr/>
          <p:nvPr>
            <p:custDataLst>
              <p:tags r:id="rId4"/>
            </p:custDataLst>
          </p:nvPr>
        </p:nvSpPr>
        <p:spPr>
          <a:xfrm flipV="1">
            <a:off x="8980488" y="5002213"/>
            <a:ext cx="3073400" cy="1865312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5"/>
            </p:custDataLst>
          </p:nvPr>
        </p:nvCxnSpPr>
        <p:spPr>
          <a:xfrm flipH="1">
            <a:off x="8805863" y="4622800"/>
            <a:ext cx="3067050" cy="0"/>
          </a:xfrm>
          <a:prstGeom prst="line">
            <a:avLst/>
          </a:prstGeom>
          <a:ln w="190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6424972" y="740138"/>
            <a:ext cx="5539523" cy="2751522"/>
          </a:xfrm>
        </p:spPr>
        <p:txBody>
          <a:bodyPr lIns="90000" tIns="46800" rIns="90000" bIns="0" anchor="b">
            <a:normAutofit/>
          </a:bodyPr>
          <a:lstStyle>
            <a:lvl1pPr algn="r">
              <a:defRPr sz="6600" b="1">
                <a:solidFill>
                  <a:schemeClr val="tx2"/>
                </a:solidFill>
                <a:latin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>
          <a:xfrm>
            <a:off x="7475220" y="3986166"/>
            <a:ext cx="4489450" cy="523240"/>
          </a:xfrm>
        </p:spPr>
        <p:txBody>
          <a:bodyPr lIns="90000" rIns="90000"/>
          <a:lstStyle>
            <a:lvl1pPr marL="0" indent="0" algn="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13" name="日期占位符 3"/>
          <p:cNvSpPr>
            <a:spLocks noGrp="1"/>
          </p:cNvSpPr>
          <p:nvPr>
            <p:ph type="dt" sz="half" idx="15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16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6" name="灯片编号占位符 5"/>
          <p:cNvSpPr>
            <a:spLocks noGrp="1"/>
          </p:cNvSpPr>
          <p:nvPr>
            <p:ph type="sldNum" sz="quarter" idx="17"/>
            <p:custDataLst>
              <p:tags r:id="rId10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90D47C-B6CE-489A-BB37-4507D98BE91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2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>
                <a:sym typeface="+mn-ea"/>
              </a:rPr>
              <a:t>单击此处</a:t>
            </a:r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4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5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A2188B-CD91-443D-BF63-6B97CF8FD584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>
            <a:off x="8194675" y="3717348"/>
            <a:ext cx="3067050" cy="0"/>
          </a:xfrm>
          <a:prstGeom prst="line">
            <a:avLst/>
          </a:prstGeom>
          <a:ln w="190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平行四边形 3"/>
          <p:cNvSpPr/>
          <p:nvPr>
            <p:custDataLst>
              <p:tags r:id="rId3"/>
            </p:custDataLst>
          </p:nvPr>
        </p:nvSpPr>
        <p:spPr>
          <a:xfrm flipV="1">
            <a:off x="0" y="0"/>
            <a:ext cx="3140075" cy="2008188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0" y="4849813"/>
            <a:ext cx="12192000" cy="2055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6" name="平行四边形 5"/>
          <p:cNvSpPr/>
          <p:nvPr>
            <p:custDataLst>
              <p:tags r:id="rId5"/>
            </p:custDataLst>
          </p:nvPr>
        </p:nvSpPr>
        <p:spPr>
          <a:xfrm flipV="1">
            <a:off x="8970963" y="4849813"/>
            <a:ext cx="3073400" cy="2054225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40400" y="1264356"/>
            <a:ext cx="5540400" cy="2410470"/>
          </a:xfrm>
        </p:spPr>
        <p:txBody>
          <a:bodyPr lIns="90000" tIns="46800" rIns="90000" bIns="46800" anchor="b">
            <a:normAutofit/>
          </a:bodyPr>
          <a:lstStyle>
            <a:lvl1pPr marL="0" marR="0" algn="r" defTabSz="914400" rtl="0" eaLnBrk="1" fontAlgn="auto" latinLnBrk="0" hangingPunct="1">
              <a:lnSpc>
                <a:spcPct val="100000"/>
              </a:lnSpc>
              <a:buNone/>
              <a:defRPr kumimoji="0" lang="zh-CN" altLang="en-US" sz="88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编辑标题</a:t>
            </a:r>
            <a:endParaRPr noProof="1">
              <a:sym typeface="+mn-ea"/>
            </a:endParaRPr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1A6014-FEAE-494D-8E67-C6DFF860C1D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7"/>
          <p:cNvSpPr/>
          <p:nvPr>
            <p:custDataLst>
              <p:tags r:id="rId2"/>
            </p:custDataLst>
          </p:nvPr>
        </p:nvSpPr>
        <p:spPr>
          <a:xfrm>
            <a:off x="4449763" y="5073650"/>
            <a:ext cx="1354137" cy="1784350"/>
          </a:xfrm>
          <a:custGeom>
            <a:avLst/>
            <a:gdLst>
              <a:gd name="connsiteX0" fmla="*/ 0 w 2070696"/>
              <a:gd name="connsiteY0" fmla="*/ 1785082 h 1785082"/>
              <a:gd name="connsiteX1" fmla="*/ 1035348 w 2070696"/>
              <a:gd name="connsiteY1" fmla="*/ 0 h 1785082"/>
              <a:gd name="connsiteX2" fmla="*/ 2070696 w 2070696"/>
              <a:gd name="connsiteY2" fmla="*/ 1785082 h 1785082"/>
              <a:gd name="connsiteX3" fmla="*/ 0 w 2070696"/>
              <a:gd name="connsiteY3" fmla="*/ 1785082 h 1785082"/>
              <a:gd name="connsiteX0-1" fmla="*/ 0 w 1478876"/>
              <a:gd name="connsiteY0-2" fmla="*/ 1785082 h 1785082"/>
              <a:gd name="connsiteX1-3" fmla="*/ 1035348 w 1478876"/>
              <a:gd name="connsiteY1-4" fmla="*/ 0 h 1785082"/>
              <a:gd name="connsiteX2-5" fmla="*/ 1478876 w 1478876"/>
              <a:gd name="connsiteY2-6" fmla="*/ 1785082 h 1785082"/>
              <a:gd name="connsiteX3-7" fmla="*/ 0 w 1478876"/>
              <a:gd name="connsiteY3-8" fmla="*/ 1785082 h 1785082"/>
              <a:gd name="connsiteX0-9" fmla="*/ 0 w 1699856"/>
              <a:gd name="connsiteY0-10" fmla="*/ 1785082 h 1785082"/>
              <a:gd name="connsiteX1-11" fmla="*/ 1035348 w 1699856"/>
              <a:gd name="connsiteY1-12" fmla="*/ 0 h 1785082"/>
              <a:gd name="connsiteX2-13" fmla="*/ 1699856 w 1699856"/>
              <a:gd name="connsiteY2-14" fmla="*/ 1785082 h 1785082"/>
              <a:gd name="connsiteX3-15" fmla="*/ 0 w 1699856"/>
              <a:gd name="connsiteY3-16" fmla="*/ 1785082 h 1785082"/>
              <a:gd name="connsiteX0-17" fmla="*/ 0 w 1250276"/>
              <a:gd name="connsiteY0-18" fmla="*/ 1785082 h 1785082"/>
              <a:gd name="connsiteX1-19" fmla="*/ 585768 w 1250276"/>
              <a:gd name="connsiteY1-20" fmla="*/ 0 h 1785082"/>
              <a:gd name="connsiteX2-21" fmla="*/ 1250276 w 1250276"/>
              <a:gd name="connsiteY2-22" fmla="*/ 1785082 h 1785082"/>
              <a:gd name="connsiteX3-23" fmla="*/ 0 w 1250276"/>
              <a:gd name="connsiteY3-24" fmla="*/ 1785082 h 1785082"/>
              <a:gd name="connsiteX0-25" fmla="*/ 0 w 1354416"/>
              <a:gd name="connsiteY0-26" fmla="*/ 1774922 h 1785082"/>
              <a:gd name="connsiteX1-27" fmla="*/ 689908 w 1354416"/>
              <a:gd name="connsiteY1-28" fmla="*/ 0 h 1785082"/>
              <a:gd name="connsiteX2-29" fmla="*/ 1354416 w 1354416"/>
              <a:gd name="connsiteY2-30" fmla="*/ 1785082 h 1785082"/>
              <a:gd name="connsiteX3-31" fmla="*/ 0 w 1354416"/>
              <a:gd name="connsiteY3-32" fmla="*/ 1774922 h 1785082"/>
              <a:gd name="connsiteX0-33" fmla="*/ 0 w 1354416"/>
              <a:gd name="connsiteY0-34" fmla="*/ 1785082 h 1785082"/>
              <a:gd name="connsiteX1-35" fmla="*/ 689908 w 1354416"/>
              <a:gd name="connsiteY1-36" fmla="*/ 0 h 1785082"/>
              <a:gd name="connsiteX2-37" fmla="*/ 1354416 w 1354416"/>
              <a:gd name="connsiteY2-38" fmla="*/ 1785082 h 1785082"/>
              <a:gd name="connsiteX3-39" fmla="*/ 0 w 1354416"/>
              <a:gd name="connsiteY3-40" fmla="*/ 1785082 h 17850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54416" h="1785082">
                <a:moveTo>
                  <a:pt x="0" y="1785082"/>
                </a:moveTo>
                <a:lnTo>
                  <a:pt x="689908" y="0"/>
                </a:lnTo>
                <a:lnTo>
                  <a:pt x="1354416" y="1785082"/>
                </a:lnTo>
                <a:lnTo>
                  <a:pt x="0" y="178508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7" name="平行四边形 7"/>
          <p:cNvSpPr/>
          <p:nvPr>
            <p:custDataLst>
              <p:tags r:id="rId3"/>
            </p:custDataLst>
          </p:nvPr>
        </p:nvSpPr>
        <p:spPr>
          <a:xfrm flipV="1">
            <a:off x="0" y="-9525"/>
            <a:ext cx="3140075" cy="2008188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9" name="任意多边形 15"/>
          <p:cNvSpPr/>
          <p:nvPr>
            <p:custDataLst>
              <p:tags r:id="rId4"/>
            </p:custDataLst>
          </p:nvPr>
        </p:nvSpPr>
        <p:spPr>
          <a:xfrm>
            <a:off x="-17463" y="-11113"/>
            <a:ext cx="7237413" cy="6892926"/>
          </a:xfrm>
          <a:custGeom>
            <a:avLst/>
            <a:gdLst>
              <a:gd name="connsiteX0" fmla="*/ 1367257 w 7176303"/>
              <a:gd name="connsiteY0" fmla="*/ 0 h 6866674"/>
              <a:gd name="connsiteX1" fmla="*/ 7176303 w 7176303"/>
              <a:gd name="connsiteY1" fmla="*/ 11556 h 6866674"/>
              <a:gd name="connsiteX2" fmla="*/ 4454810 w 7176303"/>
              <a:gd name="connsiteY2" fmla="*/ 6858020 h 6866674"/>
              <a:gd name="connsiteX3" fmla="*/ 0 w 7176303"/>
              <a:gd name="connsiteY3" fmla="*/ 6866674 h 6866674"/>
              <a:gd name="connsiteX4" fmla="*/ 0 w 7176303"/>
              <a:gd name="connsiteY4" fmla="*/ 3283633 h 686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6303" h="6866674">
                <a:moveTo>
                  <a:pt x="1367257" y="0"/>
                </a:moveTo>
                <a:lnTo>
                  <a:pt x="7176303" y="11556"/>
                </a:lnTo>
                <a:lnTo>
                  <a:pt x="4454810" y="6858020"/>
                </a:lnTo>
                <a:lnTo>
                  <a:pt x="0" y="6866674"/>
                </a:lnTo>
                <a:lnTo>
                  <a:pt x="0" y="3283633"/>
                </a:lnTo>
                <a:close/>
              </a:path>
            </a:pathLst>
          </a:custGeom>
          <a:blipFill rotWithShape="1">
            <a:blip r:embed="rId5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0" name="任意多边形 17"/>
          <p:cNvSpPr/>
          <p:nvPr>
            <p:custDataLst>
              <p:tags r:id="rId6"/>
            </p:custDataLst>
          </p:nvPr>
        </p:nvSpPr>
        <p:spPr>
          <a:xfrm>
            <a:off x="-42863" y="-9525"/>
            <a:ext cx="7269163" cy="6891338"/>
          </a:xfrm>
          <a:custGeom>
            <a:avLst/>
            <a:gdLst>
              <a:gd name="connsiteX0" fmla="*/ 1377503 w 7191711"/>
              <a:gd name="connsiteY0" fmla="*/ 0 h 6866692"/>
              <a:gd name="connsiteX1" fmla="*/ 7191711 w 7191711"/>
              <a:gd name="connsiteY1" fmla="*/ 11556 h 6866692"/>
              <a:gd name="connsiteX2" fmla="*/ 4467800 w 7191711"/>
              <a:gd name="connsiteY2" fmla="*/ 6858020 h 6866692"/>
              <a:gd name="connsiteX3" fmla="*/ 0 w 7191711"/>
              <a:gd name="connsiteY3" fmla="*/ 6866692 h 6866692"/>
              <a:gd name="connsiteX4" fmla="*/ 0 w 7191711"/>
              <a:gd name="connsiteY4" fmla="*/ 3305303 h 6866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91711" h="6866692">
                <a:moveTo>
                  <a:pt x="1377503" y="0"/>
                </a:moveTo>
                <a:lnTo>
                  <a:pt x="7191711" y="11556"/>
                </a:lnTo>
                <a:lnTo>
                  <a:pt x="4467800" y="6858020"/>
                </a:lnTo>
                <a:lnTo>
                  <a:pt x="0" y="6866692"/>
                </a:lnTo>
                <a:lnTo>
                  <a:pt x="0" y="3305303"/>
                </a:ln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1" name="平行四边形 10"/>
          <p:cNvSpPr/>
          <p:nvPr>
            <p:custDataLst>
              <p:tags r:id="rId7"/>
            </p:custDataLst>
          </p:nvPr>
        </p:nvSpPr>
        <p:spPr>
          <a:xfrm flipV="1">
            <a:off x="8980488" y="5002213"/>
            <a:ext cx="3073400" cy="1865312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8"/>
            </p:custDataLst>
          </p:nvPr>
        </p:nvCxnSpPr>
        <p:spPr>
          <a:xfrm flipH="1">
            <a:off x="8805863" y="4622800"/>
            <a:ext cx="3067050" cy="0"/>
          </a:xfrm>
          <a:prstGeom prst="line">
            <a:avLst/>
          </a:prstGeom>
          <a:ln w="190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9"/>
            </p:custDataLst>
          </p:nvPr>
        </p:nvSpPr>
        <p:spPr>
          <a:xfrm>
            <a:off x="6424972" y="740138"/>
            <a:ext cx="5539523" cy="2751522"/>
          </a:xfrm>
        </p:spPr>
        <p:txBody>
          <a:bodyPr lIns="90000" tIns="46800" rIns="90000" bIns="0" anchor="b">
            <a:normAutofit/>
          </a:bodyPr>
          <a:lstStyle>
            <a:lvl1pPr algn="r">
              <a:defRPr sz="6600" b="1">
                <a:solidFill>
                  <a:schemeClr val="tx2"/>
                </a:solidFill>
                <a:latin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10"/>
            </p:custDataLst>
          </p:nvPr>
        </p:nvSpPr>
        <p:spPr>
          <a:xfrm>
            <a:off x="7475220" y="3986166"/>
            <a:ext cx="4489450" cy="523240"/>
          </a:xfrm>
        </p:spPr>
        <p:txBody>
          <a:bodyPr lIns="90000" rIns="90000"/>
          <a:lstStyle>
            <a:lvl1pPr marL="0" indent="0" algn="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13" name="日期占位符 3"/>
          <p:cNvSpPr>
            <a:spLocks noGrp="1"/>
          </p:cNvSpPr>
          <p:nvPr>
            <p:ph type="dt" sz="half" idx="15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16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6" name="灯片编号占位符 5"/>
          <p:cNvSpPr>
            <a:spLocks noGrp="1"/>
          </p:cNvSpPr>
          <p:nvPr>
            <p:ph type="sldNum" sz="quarter" idx="17"/>
            <p:custDataLst>
              <p:tags r:id="rId1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90D47C-B6CE-489A-BB37-4507D98BE91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/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</a:t>
            </a:r>
            <a:r>
              <a:rPr lang="zh-CN" altLang="en-US" noProof="1">
                <a:sym typeface="+mn-ea"/>
              </a:rPr>
              <a:t>编辑母版文本样式</a:t>
            </a:r>
            <a:endParaRPr lang="zh-CN" altLang="en-US" noProof="1">
              <a:sym typeface="+mn-ea"/>
            </a:endParaRPr>
          </a:p>
          <a:p>
            <a:pPr lvl="1"/>
            <a:r>
              <a:rPr lang="zh-CN" altLang="en-US" noProof="1">
                <a:sym typeface="+mn-ea"/>
              </a:rPr>
              <a:t>第二级</a:t>
            </a:r>
            <a:endParaRPr lang="zh-CN" altLang="en-US" noProof="1">
              <a:sym typeface="+mn-ea"/>
            </a:endParaRPr>
          </a:p>
          <a:p>
            <a:pPr lvl="2"/>
            <a:r>
              <a:rPr lang="zh-CN" altLang="en-US" noProof="1">
                <a:sym typeface="+mn-ea"/>
              </a:rPr>
              <a:t>第三级</a:t>
            </a:r>
            <a:endParaRPr lang="zh-CN" altLang="en-US" noProof="1">
              <a:sym typeface="+mn-ea"/>
            </a:endParaRPr>
          </a:p>
          <a:p>
            <a:pPr lvl="3"/>
            <a:r>
              <a:rPr lang="zh-CN" altLang="en-US" noProof="1">
                <a:sym typeface="+mn-ea"/>
              </a:rPr>
              <a:t>第四级</a:t>
            </a:r>
            <a:endParaRPr lang="zh-CN" altLang="en-US" noProof="1">
              <a:sym typeface="+mn-ea"/>
            </a:endParaRPr>
          </a:p>
          <a:p>
            <a:pPr lvl="4"/>
            <a:r>
              <a:rPr lang="zh-CN" altLang="en-US"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3D1E26-D0E6-4E08-8ADA-C375D4FBBFEF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rIns="63500"/>
          <a:lstStyle>
            <a:lvl1pPr>
              <a:defRPr sz="3600" u="none" strike="noStrike" kern="1200" cap="none" spc="300" normalizeH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>
                <a:sym typeface="+mn-ea"/>
              </a:rPr>
              <a:t>单击此处</a:t>
            </a:r>
            <a:r>
              <a:rPr lang="zh-CN" altLang="en-US" noProof="1"/>
              <a:t>编辑母版文本样式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B33050-E4A1-402F-BD5A-D5A4DA724D3E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/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</a:t>
            </a:r>
            <a:r>
              <a:rPr lang="zh-CN" altLang="en-US" noProof="1">
                <a:sym typeface="+mn-ea"/>
              </a:rPr>
              <a:t>编辑母版文本样式</a:t>
            </a:r>
            <a:endParaRPr lang="zh-CN" altLang="en-US" noProof="1">
              <a:sym typeface="+mn-ea"/>
            </a:endParaRPr>
          </a:p>
          <a:p>
            <a:pPr lvl="1"/>
            <a:r>
              <a:rPr lang="zh-CN" altLang="en-US" noProof="1">
                <a:sym typeface="+mn-ea"/>
              </a:rPr>
              <a:t>第二级</a:t>
            </a:r>
            <a:endParaRPr lang="zh-CN" altLang="en-US" noProof="1">
              <a:sym typeface="+mn-ea"/>
            </a:endParaRPr>
          </a:p>
          <a:p>
            <a:pPr lvl="2"/>
            <a:r>
              <a:rPr lang="zh-CN" altLang="en-US" noProof="1">
                <a:sym typeface="+mn-ea"/>
              </a:rPr>
              <a:t>第三级</a:t>
            </a:r>
            <a:endParaRPr lang="zh-CN" altLang="en-US" noProof="1">
              <a:sym typeface="+mn-ea"/>
            </a:endParaRPr>
          </a:p>
          <a:p>
            <a:pPr lvl="3"/>
            <a:r>
              <a:rPr lang="zh-CN" altLang="en-US" noProof="1">
                <a:sym typeface="+mn-ea"/>
              </a:rPr>
              <a:t>第四级</a:t>
            </a:r>
            <a:endParaRPr lang="zh-CN" altLang="en-US" noProof="1">
              <a:sym typeface="+mn-ea"/>
            </a:endParaRPr>
          </a:p>
          <a:p>
            <a:pPr lvl="4"/>
            <a:r>
              <a:rPr lang="zh-CN" altLang="en-US"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>
                <a:sym typeface="+mn-ea"/>
              </a:rPr>
              <a:t>单击此处</a:t>
            </a:r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05F68-110B-4046-BEA6-C8A82509E433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/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tIns="38100" rIns="76200" bIns="3810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>
                <a:sym typeface="+mn-ea"/>
              </a:rPr>
              <a:t>单击此处</a:t>
            </a:r>
            <a:r>
              <a:rPr lang="zh-CN" altLang="en-US" noProof="1"/>
              <a:t>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</a:t>
            </a:r>
            <a:r>
              <a:rPr lang="zh-CN" altLang="en-US" noProof="1">
                <a:sym typeface="+mn-ea"/>
              </a:rPr>
              <a:t>编辑母版文本样式</a:t>
            </a:r>
            <a:endParaRPr lang="zh-CN" altLang="en-US" noProof="1">
              <a:sym typeface="+mn-ea"/>
            </a:endParaRPr>
          </a:p>
          <a:p>
            <a:pPr lvl="1"/>
            <a:r>
              <a:rPr lang="zh-CN" altLang="en-US" noProof="1">
                <a:sym typeface="+mn-ea"/>
              </a:rPr>
              <a:t>第二级</a:t>
            </a:r>
            <a:endParaRPr lang="zh-CN" altLang="en-US" noProof="1">
              <a:sym typeface="+mn-ea"/>
            </a:endParaRPr>
          </a:p>
          <a:p>
            <a:pPr lvl="2"/>
            <a:r>
              <a:rPr lang="zh-CN" altLang="en-US" noProof="1">
                <a:sym typeface="+mn-ea"/>
              </a:rPr>
              <a:t>第三级</a:t>
            </a:r>
            <a:endParaRPr lang="zh-CN" altLang="en-US" noProof="1">
              <a:sym typeface="+mn-ea"/>
            </a:endParaRPr>
          </a:p>
          <a:p>
            <a:pPr lvl="3"/>
            <a:r>
              <a:rPr lang="zh-CN" altLang="en-US" noProof="1">
                <a:sym typeface="+mn-ea"/>
              </a:rPr>
              <a:t>第四级</a:t>
            </a:r>
            <a:endParaRPr lang="zh-CN" altLang="en-US" noProof="1">
              <a:sym typeface="+mn-ea"/>
            </a:endParaRPr>
          </a:p>
          <a:p>
            <a:pPr lvl="4"/>
            <a:r>
              <a:rPr lang="zh-CN" altLang="en-US"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tIns="38100" rIns="76200" bIns="3810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</a:t>
            </a:r>
            <a:r>
              <a:rPr lang="zh-CN" altLang="en-US" noProof="1">
                <a:sym typeface="+mn-ea"/>
              </a:rPr>
              <a:t>编辑母版文本样式</a:t>
            </a:r>
            <a:endParaRPr lang="zh-CN" altLang="en-US" noProof="1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</a:t>
            </a:r>
            <a:r>
              <a:rPr lang="zh-CN" altLang="en-US" noProof="1">
                <a:sym typeface="+mn-ea"/>
              </a:rPr>
              <a:t>编辑母版文本样式</a:t>
            </a:r>
            <a:endParaRPr lang="zh-CN" altLang="en-US" noProof="1">
              <a:sym typeface="+mn-ea"/>
            </a:endParaRPr>
          </a:p>
          <a:p>
            <a:pPr lvl="1"/>
            <a:r>
              <a:rPr lang="zh-CN" altLang="en-US" noProof="1">
                <a:sym typeface="+mn-ea"/>
              </a:rPr>
              <a:t>第二级</a:t>
            </a:r>
            <a:endParaRPr lang="zh-CN" altLang="en-US" noProof="1">
              <a:sym typeface="+mn-ea"/>
            </a:endParaRPr>
          </a:p>
          <a:p>
            <a:pPr lvl="2"/>
            <a:r>
              <a:rPr lang="zh-CN" altLang="en-US" noProof="1">
                <a:sym typeface="+mn-ea"/>
              </a:rPr>
              <a:t>第三级</a:t>
            </a:r>
            <a:endParaRPr lang="zh-CN" altLang="en-US" noProof="1">
              <a:sym typeface="+mn-ea"/>
            </a:endParaRPr>
          </a:p>
          <a:p>
            <a:pPr lvl="3"/>
            <a:r>
              <a:rPr lang="zh-CN" altLang="en-US" noProof="1">
                <a:sym typeface="+mn-ea"/>
              </a:rPr>
              <a:t>第四级</a:t>
            </a:r>
            <a:endParaRPr lang="zh-CN" altLang="en-US" noProof="1">
              <a:sym typeface="+mn-ea"/>
            </a:endParaRPr>
          </a:p>
          <a:p>
            <a:pPr lvl="4"/>
            <a:r>
              <a:rPr lang="zh-CN" altLang="en-US"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F11398-F2D3-475E-874A-D993567890ED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07B482-4CAC-4B32-A6CE-C20E977C887A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0F7779-20F8-409C-8CDA-A00EADA69B4B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/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lang="zh-CN" altLang="en-US" noProof="1">
                <a:sym typeface="+mn-ea"/>
              </a:rPr>
              <a:t>单击图标添加图片</a:t>
            </a:r>
            <a:endParaRPr lang="zh-CN" altLang="en-US"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/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</a:t>
            </a:r>
            <a:r>
              <a:rPr lang="zh-CN" altLang="en-US" noProof="1">
                <a:sym typeface="+mn-ea"/>
              </a:rPr>
              <a:t>编辑母版文本样式</a:t>
            </a:r>
            <a:endParaRPr lang="zh-CN" altLang="en-US" noProof="1">
              <a:sym typeface="+mn-ea"/>
            </a:endParaRP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D2A213-88E0-4B9B-B17D-A5E13CBE128D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/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</a:t>
            </a:r>
            <a:r>
              <a:rPr lang="zh-CN" altLang="en-US" noProof="1">
                <a:sym typeface="+mn-ea"/>
              </a:rPr>
              <a:t>编辑母版文本样式</a:t>
            </a:r>
            <a:endParaRPr lang="zh-CN" altLang="en-US" noProof="1">
              <a:sym typeface="+mn-ea"/>
            </a:endParaRPr>
          </a:p>
          <a:p>
            <a:pPr lvl="1"/>
            <a:r>
              <a:rPr lang="zh-CN" altLang="en-US" noProof="1">
                <a:sym typeface="+mn-ea"/>
              </a:rPr>
              <a:t>第二级</a:t>
            </a:r>
            <a:endParaRPr lang="zh-CN" altLang="en-US" noProof="1">
              <a:sym typeface="+mn-ea"/>
            </a:endParaRPr>
          </a:p>
          <a:p>
            <a:pPr lvl="2"/>
            <a:r>
              <a:rPr lang="zh-CN" altLang="en-US" noProof="1">
                <a:sym typeface="+mn-ea"/>
              </a:rPr>
              <a:t>第三级</a:t>
            </a:r>
            <a:endParaRPr lang="zh-CN" altLang="en-US" noProof="1">
              <a:sym typeface="+mn-ea"/>
            </a:endParaRPr>
          </a:p>
          <a:p>
            <a:pPr lvl="3"/>
            <a:r>
              <a:rPr lang="zh-CN" altLang="en-US" noProof="1">
                <a:sym typeface="+mn-ea"/>
              </a:rPr>
              <a:t>第四级</a:t>
            </a:r>
            <a:endParaRPr lang="zh-CN" altLang="en-US" noProof="1">
              <a:sym typeface="+mn-ea"/>
            </a:endParaRPr>
          </a:p>
          <a:p>
            <a:pPr lvl="4"/>
            <a:r>
              <a:rPr lang="zh-CN" altLang="en-US"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3D1E26-D0E6-4E08-8ADA-C375D4FBBFEF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anchor="ctr"/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>
                <a:sym typeface="+mn-ea"/>
              </a:rPr>
              <a:t>单击此处</a:t>
            </a:r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6703D3-192B-48BE-B12D-144B43EC7A37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2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>
                <a:sym typeface="+mn-ea"/>
              </a:rPr>
              <a:t>单击此处</a:t>
            </a:r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4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5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A2188B-CD91-443D-BF63-6B97CF8FD584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>
            <a:off x="8194675" y="3717348"/>
            <a:ext cx="3067050" cy="0"/>
          </a:xfrm>
          <a:prstGeom prst="line">
            <a:avLst/>
          </a:prstGeom>
          <a:ln w="190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平行四边形 3"/>
          <p:cNvSpPr/>
          <p:nvPr>
            <p:custDataLst>
              <p:tags r:id="rId3"/>
            </p:custDataLst>
          </p:nvPr>
        </p:nvSpPr>
        <p:spPr>
          <a:xfrm flipV="1">
            <a:off x="0" y="0"/>
            <a:ext cx="3140075" cy="2008188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0" y="4849813"/>
            <a:ext cx="12192000" cy="2055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6" name="平行四边形 5"/>
          <p:cNvSpPr/>
          <p:nvPr>
            <p:custDataLst>
              <p:tags r:id="rId5"/>
            </p:custDataLst>
          </p:nvPr>
        </p:nvSpPr>
        <p:spPr>
          <a:xfrm flipV="1">
            <a:off x="8970963" y="4849813"/>
            <a:ext cx="3073400" cy="2054225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40400" y="1264356"/>
            <a:ext cx="5540400" cy="2410470"/>
          </a:xfrm>
        </p:spPr>
        <p:txBody>
          <a:bodyPr lIns="90000" tIns="46800" rIns="90000" bIns="46800" anchor="b">
            <a:normAutofit/>
          </a:bodyPr>
          <a:lstStyle>
            <a:lvl1pPr marL="0" marR="0" algn="r" defTabSz="914400" rtl="0" eaLnBrk="1" fontAlgn="auto" latinLnBrk="0" hangingPunct="1">
              <a:lnSpc>
                <a:spcPct val="100000"/>
              </a:lnSpc>
              <a:buNone/>
              <a:defRPr kumimoji="0" lang="zh-CN" altLang="en-US" sz="88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编辑标题</a:t>
            </a:r>
            <a:endParaRPr noProof="1">
              <a:sym typeface="+mn-ea"/>
            </a:endParaRPr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1A6014-FEAE-494D-8E67-C6DFF860C1D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rIns="63500"/>
          <a:lstStyle>
            <a:lvl1pPr>
              <a:defRPr sz="3600" u="none" strike="noStrike" kern="1200" cap="none" spc="300" normalizeH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>
                <a:sym typeface="+mn-ea"/>
              </a:rPr>
              <a:t>单击此处</a:t>
            </a:r>
            <a:r>
              <a:rPr lang="zh-CN" altLang="en-US" noProof="1"/>
              <a:t>编辑母版文本样式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B33050-E4A1-402F-BD5A-D5A4DA724D3E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/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</a:t>
            </a:r>
            <a:r>
              <a:rPr lang="zh-CN" altLang="en-US" noProof="1">
                <a:sym typeface="+mn-ea"/>
              </a:rPr>
              <a:t>编辑母版文本样式</a:t>
            </a:r>
            <a:endParaRPr lang="zh-CN" altLang="en-US" noProof="1">
              <a:sym typeface="+mn-ea"/>
            </a:endParaRPr>
          </a:p>
          <a:p>
            <a:pPr lvl="1"/>
            <a:r>
              <a:rPr lang="zh-CN" altLang="en-US" noProof="1">
                <a:sym typeface="+mn-ea"/>
              </a:rPr>
              <a:t>第二级</a:t>
            </a:r>
            <a:endParaRPr lang="zh-CN" altLang="en-US" noProof="1">
              <a:sym typeface="+mn-ea"/>
            </a:endParaRPr>
          </a:p>
          <a:p>
            <a:pPr lvl="2"/>
            <a:r>
              <a:rPr lang="zh-CN" altLang="en-US" noProof="1">
                <a:sym typeface="+mn-ea"/>
              </a:rPr>
              <a:t>第三级</a:t>
            </a:r>
            <a:endParaRPr lang="zh-CN" altLang="en-US" noProof="1">
              <a:sym typeface="+mn-ea"/>
            </a:endParaRPr>
          </a:p>
          <a:p>
            <a:pPr lvl="3"/>
            <a:r>
              <a:rPr lang="zh-CN" altLang="en-US" noProof="1">
                <a:sym typeface="+mn-ea"/>
              </a:rPr>
              <a:t>第四级</a:t>
            </a:r>
            <a:endParaRPr lang="zh-CN" altLang="en-US" noProof="1">
              <a:sym typeface="+mn-ea"/>
            </a:endParaRPr>
          </a:p>
          <a:p>
            <a:pPr lvl="4"/>
            <a:r>
              <a:rPr lang="zh-CN" altLang="en-US"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>
                <a:sym typeface="+mn-ea"/>
              </a:rPr>
              <a:t>单击此处</a:t>
            </a:r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05F68-110B-4046-BEA6-C8A82509E433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/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tIns="38100" rIns="76200" bIns="3810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>
                <a:sym typeface="+mn-ea"/>
              </a:rPr>
              <a:t>单击此处</a:t>
            </a:r>
            <a:r>
              <a:rPr lang="zh-CN" altLang="en-US" noProof="1"/>
              <a:t>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</a:t>
            </a:r>
            <a:r>
              <a:rPr lang="zh-CN" altLang="en-US" noProof="1">
                <a:sym typeface="+mn-ea"/>
              </a:rPr>
              <a:t>编辑母版文本样式</a:t>
            </a:r>
            <a:endParaRPr lang="zh-CN" altLang="en-US" noProof="1">
              <a:sym typeface="+mn-ea"/>
            </a:endParaRPr>
          </a:p>
          <a:p>
            <a:pPr lvl="1"/>
            <a:r>
              <a:rPr lang="zh-CN" altLang="en-US" noProof="1">
                <a:sym typeface="+mn-ea"/>
              </a:rPr>
              <a:t>第二级</a:t>
            </a:r>
            <a:endParaRPr lang="zh-CN" altLang="en-US" noProof="1">
              <a:sym typeface="+mn-ea"/>
            </a:endParaRPr>
          </a:p>
          <a:p>
            <a:pPr lvl="2"/>
            <a:r>
              <a:rPr lang="zh-CN" altLang="en-US" noProof="1">
                <a:sym typeface="+mn-ea"/>
              </a:rPr>
              <a:t>第三级</a:t>
            </a:r>
            <a:endParaRPr lang="zh-CN" altLang="en-US" noProof="1">
              <a:sym typeface="+mn-ea"/>
            </a:endParaRPr>
          </a:p>
          <a:p>
            <a:pPr lvl="3"/>
            <a:r>
              <a:rPr lang="zh-CN" altLang="en-US" noProof="1">
                <a:sym typeface="+mn-ea"/>
              </a:rPr>
              <a:t>第四级</a:t>
            </a:r>
            <a:endParaRPr lang="zh-CN" altLang="en-US" noProof="1">
              <a:sym typeface="+mn-ea"/>
            </a:endParaRPr>
          </a:p>
          <a:p>
            <a:pPr lvl="4"/>
            <a:r>
              <a:rPr lang="zh-CN" altLang="en-US"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tIns="38100" rIns="76200" bIns="3810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</a:t>
            </a:r>
            <a:r>
              <a:rPr lang="zh-CN" altLang="en-US" noProof="1">
                <a:sym typeface="+mn-ea"/>
              </a:rPr>
              <a:t>编辑母版文本样式</a:t>
            </a:r>
            <a:endParaRPr lang="zh-CN" altLang="en-US" noProof="1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</a:t>
            </a:r>
            <a:r>
              <a:rPr lang="zh-CN" altLang="en-US" noProof="1">
                <a:sym typeface="+mn-ea"/>
              </a:rPr>
              <a:t>编辑母版文本样式</a:t>
            </a:r>
            <a:endParaRPr lang="zh-CN" altLang="en-US" noProof="1">
              <a:sym typeface="+mn-ea"/>
            </a:endParaRPr>
          </a:p>
          <a:p>
            <a:pPr lvl="1"/>
            <a:r>
              <a:rPr lang="zh-CN" altLang="en-US" noProof="1">
                <a:sym typeface="+mn-ea"/>
              </a:rPr>
              <a:t>第二级</a:t>
            </a:r>
            <a:endParaRPr lang="zh-CN" altLang="en-US" noProof="1">
              <a:sym typeface="+mn-ea"/>
            </a:endParaRPr>
          </a:p>
          <a:p>
            <a:pPr lvl="2"/>
            <a:r>
              <a:rPr lang="zh-CN" altLang="en-US" noProof="1">
                <a:sym typeface="+mn-ea"/>
              </a:rPr>
              <a:t>第三级</a:t>
            </a:r>
            <a:endParaRPr lang="zh-CN" altLang="en-US" noProof="1">
              <a:sym typeface="+mn-ea"/>
            </a:endParaRPr>
          </a:p>
          <a:p>
            <a:pPr lvl="3"/>
            <a:r>
              <a:rPr lang="zh-CN" altLang="en-US" noProof="1">
                <a:sym typeface="+mn-ea"/>
              </a:rPr>
              <a:t>第四级</a:t>
            </a:r>
            <a:endParaRPr lang="zh-CN" altLang="en-US" noProof="1">
              <a:sym typeface="+mn-ea"/>
            </a:endParaRPr>
          </a:p>
          <a:p>
            <a:pPr lvl="4"/>
            <a:r>
              <a:rPr lang="zh-CN" altLang="en-US"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F11398-F2D3-475E-874A-D993567890ED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07B482-4CAC-4B32-A6CE-C20E977C887A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0F7779-20F8-409C-8CDA-A00EADA69B4B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/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lang="zh-CN" altLang="en-US" noProof="1">
                <a:sym typeface="+mn-ea"/>
              </a:rPr>
              <a:t>单击图标添加图片</a:t>
            </a:r>
            <a:endParaRPr lang="zh-CN" altLang="en-US"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/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</a:t>
            </a:r>
            <a:r>
              <a:rPr lang="zh-CN" altLang="en-US" noProof="1">
                <a:sym typeface="+mn-ea"/>
              </a:rPr>
              <a:t>编辑母版文本样式</a:t>
            </a:r>
            <a:endParaRPr lang="zh-CN" altLang="en-US" noProof="1">
              <a:sym typeface="+mn-ea"/>
            </a:endParaRP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D2A213-88E0-4B9B-B17D-A5E13CBE128D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anchor="ctr"/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>
                <a:sym typeface="+mn-ea"/>
              </a:rPr>
              <a:t>单击此处</a:t>
            </a:r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6703D3-192B-48BE-B12D-144B43EC7A37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9.xml"/><Relationship Id="rId16" Type="http://schemas.openxmlformats.org/officeDocument/2006/relationships/tags" Target="../tags/tag68.xml"/><Relationship Id="rId15" Type="http://schemas.openxmlformats.org/officeDocument/2006/relationships/tags" Target="../tags/tag67.xml"/><Relationship Id="rId14" Type="http://schemas.openxmlformats.org/officeDocument/2006/relationships/tags" Target="../tags/tag66.xml"/><Relationship Id="rId13" Type="http://schemas.openxmlformats.org/officeDocument/2006/relationships/tags" Target="../tags/tag65.xml"/><Relationship Id="rId12" Type="http://schemas.openxmlformats.org/officeDocument/2006/relationships/tags" Target="../tags/tag6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tags" Target="../tags/tag140.xml"/><Relationship Id="rId16" Type="http://schemas.openxmlformats.org/officeDocument/2006/relationships/tags" Target="../tags/tag139.xml"/><Relationship Id="rId15" Type="http://schemas.openxmlformats.org/officeDocument/2006/relationships/tags" Target="../tags/tag138.xml"/><Relationship Id="rId14" Type="http://schemas.openxmlformats.org/officeDocument/2006/relationships/tags" Target="../tags/tag137.xml"/><Relationship Id="rId13" Type="http://schemas.openxmlformats.org/officeDocument/2006/relationships/tags" Target="../tags/tag136.xml"/><Relationship Id="rId12" Type="http://schemas.openxmlformats.org/officeDocument/2006/relationships/tags" Target="../tags/tag13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  <p:custDataLst>
              <p:tags r:id="rId12"/>
            </p:custDataLst>
          </p:nvPr>
        </p:nvSpPr>
        <p:spPr bwMode="auto">
          <a:xfrm>
            <a:off x="669925" y="442913"/>
            <a:ext cx="108521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38100" rIns="76200" bIns="38100" numCol="1" anchor="t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  <p:custDataLst>
              <p:tags r:id="rId13"/>
            </p:custDataLst>
          </p:nvPr>
        </p:nvSpPr>
        <p:spPr bwMode="auto">
          <a:xfrm>
            <a:off x="669925" y="952500"/>
            <a:ext cx="10852150" cy="538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0" rIns="82550" bIns="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475" y="6350000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eaLnBrk="1" hangingPunct="1"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388" y="6350000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eaLnBrk="1" hangingPunct="1"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50000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eaLnBrk="1" hangingPunct="1"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defRPr/>
            </a:pPr>
            <a:fld id="{66744FB1-2F67-4ADA-AFAE-5FC88F594A2A}" type="slidenum">
              <a:rPr lang="zh-CN" altLang="en-US"/>
            </a:fld>
            <a:endParaRPr lang="zh-CN" altLang="en-US" dirty="0"/>
          </a:p>
        </p:txBody>
      </p:sp>
      <p:sp>
        <p:nvSpPr>
          <p:cNvPr id="2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noProof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 kern="1200" spc="20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9pPr>
    </p:titleStyle>
    <p:bodyStyle>
      <a:lvl1pPr marL="228600" indent="-228600" algn="l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24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  <a:lvl2pPr marL="685800" indent="-228600" algn="l" defTabSz="0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24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2pPr>
      <a:lvl3pPr marL="1143000" indent="-228600" algn="l" defTabSz="0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24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3pPr>
      <a:lvl4pPr marL="1600200" indent="-228600" algn="l" defTabSz="0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24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4pPr>
      <a:lvl5pPr marL="2057400" indent="-228600" algn="l" defTabSz="0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24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  <p:custDataLst>
              <p:tags r:id="rId12"/>
            </p:custDataLst>
          </p:nvPr>
        </p:nvSpPr>
        <p:spPr bwMode="auto">
          <a:xfrm>
            <a:off x="669925" y="442913"/>
            <a:ext cx="108521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38100" rIns="76200" bIns="38100" numCol="1" anchor="t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  <p:custDataLst>
              <p:tags r:id="rId13"/>
            </p:custDataLst>
          </p:nvPr>
        </p:nvSpPr>
        <p:spPr bwMode="auto">
          <a:xfrm>
            <a:off x="669925" y="952500"/>
            <a:ext cx="10852150" cy="538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0" rIns="82550" bIns="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475" y="6350000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eaLnBrk="1" hangingPunct="1"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388" y="6350000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eaLnBrk="1" hangingPunct="1"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50000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eaLnBrk="1" hangingPunct="1"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defRPr/>
            </a:pPr>
            <a:fld id="{66744FB1-2F67-4ADA-AFAE-5FC88F594A2A}" type="slidenum">
              <a:rPr lang="zh-CN" altLang="en-US"/>
            </a:fld>
            <a:endParaRPr lang="zh-CN" altLang="en-US" dirty="0"/>
          </a:p>
        </p:txBody>
      </p:sp>
      <p:sp>
        <p:nvSpPr>
          <p:cNvPr id="2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noProof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 kern="1200" spc="20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9pPr>
    </p:titleStyle>
    <p:bodyStyle>
      <a:lvl1pPr marL="228600" indent="-228600" algn="l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  <a:lvl2pPr marL="685800" indent="-228600" algn="l" defTabSz="0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2pPr>
      <a:lvl3pPr marL="1143000" indent="-228600" algn="l" defTabSz="0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3pPr>
      <a:lvl4pPr marL="1600200" indent="-228600" algn="l" defTabSz="0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4pPr>
      <a:lvl5pPr marL="2057400" indent="-228600" algn="l" defTabSz="0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4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1.xml"/><Relationship Id="rId2" Type="http://schemas.openxmlformats.org/officeDocument/2006/relationships/hyperlink" Target="&#24191;&#22330;.pdf" TargetMode="Externa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3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4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5.xml"/><Relationship Id="rId3" Type="http://schemas.openxmlformats.org/officeDocument/2006/relationships/hyperlink" Target="&#25945;&#31243;.pdf" TargetMode="Externa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6.xml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7.xml"/><Relationship Id="rId2" Type="http://schemas.openxmlformats.org/officeDocument/2006/relationships/hyperlink" Target="&#21830;&#22478;&#39318;&#39029;.pdf" TargetMode="External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8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9.xml"/><Relationship Id="rId2" Type="http://schemas.openxmlformats.org/officeDocument/2006/relationships/hyperlink" Target="&#21830;&#21697;&#35814;&#24773;.pdf" TargetMode="External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80.xml"/><Relationship Id="rId2" Type="http://schemas.openxmlformats.org/officeDocument/2006/relationships/hyperlink" Target="&#25552;&#20132;&#35746;&#21333;.pdf" TargetMode="External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0.xml"/><Relationship Id="rId8" Type="http://schemas.openxmlformats.org/officeDocument/2006/relationships/tags" Target="../tags/tag149.xml"/><Relationship Id="rId7" Type="http://schemas.openxmlformats.org/officeDocument/2006/relationships/tags" Target="../tags/tag148.xml"/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4" Type="http://schemas.openxmlformats.org/officeDocument/2006/relationships/tags" Target="../tags/tag145.xml"/><Relationship Id="rId3" Type="http://schemas.openxmlformats.org/officeDocument/2006/relationships/tags" Target="../tags/tag144.xml"/><Relationship Id="rId24" Type="http://schemas.openxmlformats.org/officeDocument/2006/relationships/notesSlide" Target="../notesSlides/notesSlide1.xml"/><Relationship Id="rId23" Type="http://schemas.openxmlformats.org/officeDocument/2006/relationships/slideLayout" Target="../slideLayouts/slideLayout7.xml"/><Relationship Id="rId22" Type="http://schemas.openxmlformats.org/officeDocument/2006/relationships/tags" Target="../tags/tag163.xml"/><Relationship Id="rId21" Type="http://schemas.openxmlformats.org/officeDocument/2006/relationships/tags" Target="../tags/tag162.xml"/><Relationship Id="rId20" Type="http://schemas.openxmlformats.org/officeDocument/2006/relationships/tags" Target="../tags/tag161.xml"/><Relationship Id="rId2" Type="http://schemas.openxmlformats.org/officeDocument/2006/relationships/tags" Target="../tags/tag143.xml"/><Relationship Id="rId19" Type="http://schemas.openxmlformats.org/officeDocument/2006/relationships/tags" Target="../tags/tag160.xml"/><Relationship Id="rId18" Type="http://schemas.openxmlformats.org/officeDocument/2006/relationships/tags" Target="../tags/tag159.xml"/><Relationship Id="rId17" Type="http://schemas.openxmlformats.org/officeDocument/2006/relationships/tags" Target="../tags/tag158.xml"/><Relationship Id="rId16" Type="http://schemas.openxmlformats.org/officeDocument/2006/relationships/tags" Target="../tags/tag157.xml"/><Relationship Id="rId15" Type="http://schemas.openxmlformats.org/officeDocument/2006/relationships/tags" Target="../tags/tag156.xml"/><Relationship Id="rId14" Type="http://schemas.openxmlformats.org/officeDocument/2006/relationships/tags" Target="../tags/tag155.xml"/><Relationship Id="rId13" Type="http://schemas.openxmlformats.org/officeDocument/2006/relationships/tags" Target="../tags/tag154.xml"/><Relationship Id="rId12" Type="http://schemas.openxmlformats.org/officeDocument/2006/relationships/tags" Target="../tags/tag153.xml"/><Relationship Id="rId11" Type="http://schemas.openxmlformats.org/officeDocument/2006/relationships/tags" Target="../tags/tag152.xml"/><Relationship Id="rId10" Type="http://schemas.openxmlformats.org/officeDocument/2006/relationships/tags" Target="../tags/tag151.xml"/><Relationship Id="rId1" Type="http://schemas.openxmlformats.org/officeDocument/2006/relationships/tags" Target="../tags/tag14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1.xml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190.xml"/><Relationship Id="rId8" Type="http://schemas.openxmlformats.org/officeDocument/2006/relationships/tags" Target="../tags/tag189.xml"/><Relationship Id="rId7" Type="http://schemas.openxmlformats.org/officeDocument/2006/relationships/tags" Target="../tags/tag188.xml"/><Relationship Id="rId6" Type="http://schemas.openxmlformats.org/officeDocument/2006/relationships/tags" Target="../tags/tag187.xml"/><Relationship Id="rId5" Type="http://schemas.openxmlformats.org/officeDocument/2006/relationships/tags" Target="../tags/tag186.xml"/><Relationship Id="rId4" Type="http://schemas.openxmlformats.org/officeDocument/2006/relationships/tags" Target="../tags/tag185.xml"/><Relationship Id="rId3" Type="http://schemas.openxmlformats.org/officeDocument/2006/relationships/tags" Target="../tags/tag184.xml"/><Relationship Id="rId23" Type="http://schemas.openxmlformats.org/officeDocument/2006/relationships/notesSlide" Target="../notesSlides/notesSlide2.xml"/><Relationship Id="rId22" Type="http://schemas.openxmlformats.org/officeDocument/2006/relationships/slideLayout" Target="../slideLayouts/slideLayout18.xml"/><Relationship Id="rId21" Type="http://schemas.openxmlformats.org/officeDocument/2006/relationships/tags" Target="../tags/tag202.xml"/><Relationship Id="rId20" Type="http://schemas.openxmlformats.org/officeDocument/2006/relationships/tags" Target="../tags/tag201.xml"/><Relationship Id="rId2" Type="http://schemas.openxmlformats.org/officeDocument/2006/relationships/tags" Target="../tags/tag183.xml"/><Relationship Id="rId19" Type="http://schemas.openxmlformats.org/officeDocument/2006/relationships/tags" Target="../tags/tag200.xml"/><Relationship Id="rId18" Type="http://schemas.openxmlformats.org/officeDocument/2006/relationships/tags" Target="../tags/tag199.xml"/><Relationship Id="rId17" Type="http://schemas.openxmlformats.org/officeDocument/2006/relationships/tags" Target="../tags/tag198.xml"/><Relationship Id="rId16" Type="http://schemas.openxmlformats.org/officeDocument/2006/relationships/tags" Target="../tags/tag197.xml"/><Relationship Id="rId15" Type="http://schemas.openxmlformats.org/officeDocument/2006/relationships/tags" Target="../tags/tag196.xml"/><Relationship Id="rId14" Type="http://schemas.openxmlformats.org/officeDocument/2006/relationships/tags" Target="../tags/tag195.xml"/><Relationship Id="rId13" Type="http://schemas.openxmlformats.org/officeDocument/2006/relationships/tags" Target="../tags/tag194.xml"/><Relationship Id="rId12" Type="http://schemas.openxmlformats.org/officeDocument/2006/relationships/tags" Target="../tags/tag193.xml"/><Relationship Id="rId11" Type="http://schemas.openxmlformats.org/officeDocument/2006/relationships/tags" Target="../tags/tag192.xml"/><Relationship Id="rId10" Type="http://schemas.openxmlformats.org/officeDocument/2006/relationships/tags" Target="../tags/tag191.xml"/><Relationship Id="rId1" Type="http://schemas.openxmlformats.org/officeDocument/2006/relationships/tags" Target="../tags/tag18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211.xml"/><Relationship Id="rId8" Type="http://schemas.openxmlformats.org/officeDocument/2006/relationships/tags" Target="../tags/tag210.xml"/><Relationship Id="rId7" Type="http://schemas.openxmlformats.org/officeDocument/2006/relationships/tags" Target="../tags/tag209.xml"/><Relationship Id="rId6" Type="http://schemas.openxmlformats.org/officeDocument/2006/relationships/tags" Target="../tags/tag208.xml"/><Relationship Id="rId5" Type="http://schemas.openxmlformats.org/officeDocument/2006/relationships/tags" Target="../tags/tag207.xml"/><Relationship Id="rId4" Type="http://schemas.openxmlformats.org/officeDocument/2006/relationships/tags" Target="../tags/tag206.xml"/><Relationship Id="rId3" Type="http://schemas.openxmlformats.org/officeDocument/2006/relationships/tags" Target="../tags/tag205.xml"/><Relationship Id="rId2" Type="http://schemas.openxmlformats.org/officeDocument/2006/relationships/tags" Target="../tags/tag204.xml"/><Relationship Id="rId18" Type="http://schemas.openxmlformats.org/officeDocument/2006/relationships/notesSlide" Target="../notesSlides/notesSlide3.xml"/><Relationship Id="rId17" Type="http://schemas.openxmlformats.org/officeDocument/2006/relationships/slideLayout" Target="../slideLayouts/slideLayout18.xml"/><Relationship Id="rId16" Type="http://schemas.openxmlformats.org/officeDocument/2006/relationships/tags" Target="../tags/tag218.xml"/><Relationship Id="rId15" Type="http://schemas.openxmlformats.org/officeDocument/2006/relationships/tags" Target="../tags/tag217.xml"/><Relationship Id="rId14" Type="http://schemas.openxmlformats.org/officeDocument/2006/relationships/tags" Target="../tags/tag216.xml"/><Relationship Id="rId13" Type="http://schemas.openxmlformats.org/officeDocument/2006/relationships/tags" Target="../tags/tag215.xml"/><Relationship Id="rId12" Type="http://schemas.openxmlformats.org/officeDocument/2006/relationships/tags" Target="../tags/tag214.xml"/><Relationship Id="rId11" Type="http://schemas.openxmlformats.org/officeDocument/2006/relationships/tags" Target="../tags/tag213.xml"/><Relationship Id="rId10" Type="http://schemas.openxmlformats.org/officeDocument/2006/relationships/tags" Target="../tags/tag212.xml"/><Relationship Id="rId1" Type="http://schemas.openxmlformats.org/officeDocument/2006/relationships/tags" Target="../tags/tag203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2.xml"/><Relationship Id="rId2" Type="http://schemas.openxmlformats.org/officeDocument/2006/relationships/tags" Target="../tags/tag220.xml"/><Relationship Id="rId1" Type="http://schemas.openxmlformats.org/officeDocument/2006/relationships/tags" Target="../tags/tag2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4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5.xml"/><Relationship Id="rId2" Type="http://schemas.openxmlformats.org/officeDocument/2006/relationships/hyperlink" Target="&#39318;&#39029;.pdf" TargetMode="Externa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6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7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8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9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0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424930" y="740410"/>
            <a:ext cx="5539740" cy="1840865"/>
          </a:xfrm>
        </p:spPr>
        <p:txBody>
          <a:bodyPr>
            <a:normAutofit fontScale="90000"/>
          </a:bodyPr>
          <a:p>
            <a:r>
              <a:rPr lang="zh-CN" altLang="en-US"/>
              <a:t>都行</a:t>
            </a:r>
            <a:br>
              <a:rPr lang="zh-CN" altLang="en-US"/>
            </a:br>
            <a:r>
              <a:rPr lang="en-US" altLang="zh-CN"/>
              <a:t>DOUXING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475220" y="4056651"/>
            <a:ext cx="4489450" cy="523240"/>
          </a:xfrm>
        </p:spPr>
        <p:txBody>
          <a:bodyPr/>
          <a:p>
            <a:r>
              <a:rPr lang="zh-CN" altLang="en-US"/>
              <a:t>深圳</a:t>
            </a:r>
            <a:r>
              <a:rPr lang="en-US" altLang="zh-CN"/>
              <a:t>·AID</a:t>
            </a:r>
            <a:r>
              <a:rPr lang="zh-CN" altLang="en-US"/>
              <a:t> </a:t>
            </a:r>
            <a:r>
              <a:rPr lang="en-US" altLang="zh-CN"/>
              <a:t>2009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广场页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57555" y="952500"/>
            <a:ext cx="10676255" cy="538861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</p:pic>
      <p:sp>
        <p:nvSpPr>
          <p:cNvPr id="6" name="文本框 5"/>
          <p:cNvSpPr txBox="1"/>
          <p:nvPr/>
        </p:nvSpPr>
        <p:spPr>
          <a:xfrm>
            <a:off x="943610" y="2328545"/>
            <a:ext cx="229425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广场页是全站用户动态和教程的展示页。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）以</a:t>
            </a:r>
            <a:r>
              <a:rPr lang="en-US" altLang="zh-CN"/>
              <a:t>2</a:t>
            </a:r>
            <a:r>
              <a:rPr lang="zh-CN" altLang="en-US"/>
              <a:t>列</a:t>
            </a:r>
            <a:r>
              <a:rPr lang="en-US" altLang="zh-CN"/>
              <a:t>*3</a:t>
            </a:r>
            <a:r>
              <a:rPr lang="zh-CN" altLang="en-US"/>
              <a:t>行展示用户动态；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）以</a:t>
            </a:r>
            <a:r>
              <a:rPr lang="en-US" altLang="zh-CN"/>
              <a:t>3</a:t>
            </a:r>
            <a:r>
              <a:rPr lang="zh-CN" altLang="en-US"/>
              <a:t>列</a:t>
            </a:r>
            <a:r>
              <a:rPr lang="en-US" altLang="zh-CN"/>
              <a:t>*1</a:t>
            </a:r>
            <a:r>
              <a:rPr lang="zh-CN" altLang="en-US"/>
              <a:t>行展示用户教程；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）瀑布流式交替展示。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4</a:t>
            </a:r>
            <a:r>
              <a:rPr lang="zh-CN" altLang="en-US"/>
              <a:t>）顶部轮播图是活动的推广。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*</a:t>
            </a:r>
            <a:r>
              <a:rPr lang="zh-CN" altLang="en-US"/>
              <a:t>全局详见： </a:t>
            </a:r>
            <a:endParaRPr lang="zh-CN" altLang="en-US"/>
          </a:p>
          <a:p>
            <a:r>
              <a:rPr lang="zh-CN" altLang="en-US">
                <a:hlinkClick r:id="rId2" action="ppaction://hlinkfile"/>
              </a:rPr>
              <a:t>广场</a:t>
            </a:r>
            <a:r>
              <a:rPr lang="en-US" altLang="zh-CN">
                <a:hlinkClick r:id="rId2" action="ppaction://hlinkfile"/>
              </a:rPr>
              <a:t>.pdf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个人首页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426210"/>
            <a:ext cx="6210935" cy="385953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680" y="1426845"/>
            <a:ext cx="6323965" cy="385889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</p:pic>
      <p:sp>
        <p:nvSpPr>
          <p:cNvPr id="6" name="文本框 5"/>
          <p:cNvSpPr txBox="1"/>
          <p:nvPr/>
        </p:nvSpPr>
        <p:spPr>
          <a:xfrm>
            <a:off x="2023745" y="5466715"/>
            <a:ext cx="852360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左侧为用户看自己的首页，右侧为访客看用户的首页。区别如下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）发表区域被隐藏。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）导航条切换。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）关注按钮露出。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发表区域（动态与教程）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015" y="1680210"/>
            <a:ext cx="5069205" cy="492823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225" y="1212215"/>
            <a:ext cx="5204460" cy="526796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</p:pic>
      <p:sp>
        <p:nvSpPr>
          <p:cNvPr id="9" name="文本框 8"/>
          <p:cNvSpPr txBox="1"/>
          <p:nvPr/>
        </p:nvSpPr>
        <p:spPr>
          <a:xfrm>
            <a:off x="8224520" y="1680210"/>
            <a:ext cx="396811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）动态发表可以添加标签与表情包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）教程发表可以添加以下信息</a:t>
            </a:r>
            <a:endParaRPr lang="zh-CN" altLang="en-US"/>
          </a:p>
          <a:p>
            <a:r>
              <a:rPr lang="zh-CN" altLang="en-US"/>
              <a:t>标题、标签，封面图，视频外链，以及教程内容。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）权限标签将决定访问的人员是否有权限访问。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4</a:t>
            </a:r>
            <a:r>
              <a:rPr lang="zh-CN" altLang="en-US"/>
              <a:t>）分类标签将更方便查询与获取列表。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5</a:t>
            </a:r>
            <a:r>
              <a:rPr lang="zh-CN" altLang="en-US"/>
              <a:t>）封面图采用了选择即可即时预览的效果，方便看到实际展示效果。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6</a:t>
            </a:r>
            <a:r>
              <a:rPr lang="zh-CN" altLang="en-US"/>
              <a:t>）富文本编辑器将文本内容丰富化，可以添加与展示更多内容。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026410"/>
            <a:ext cx="7325360" cy="383159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列表展示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9820" y="0"/>
            <a:ext cx="7282180" cy="427164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</p:pic>
      <p:sp>
        <p:nvSpPr>
          <p:cNvPr id="6" name="文本框 5"/>
          <p:cNvSpPr txBox="1"/>
          <p:nvPr/>
        </p:nvSpPr>
        <p:spPr>
          <a:xfrm>
            <a:off x="7527290" y="4523105"/>
            <a:ext cx="472186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）列表展示页采用瀑布流展示，图片带上</a:t>
            </a:r>
            <a:r>
              <a:rPr lang="en-US" altLang="zh-CN"/>
              <a:t>hover</a:t>
            </a:r>
            <a:r>
              <a:rPr lang="zh-CN" altLang="en-US"/>
              <a:t>放大效果；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）动态用户展示不超过</a:t>
            </a:r>
            <a:r>
              <a:rPr lang="en-US" altLang="zh-CN"/>
              <a:t>140</a:t>
            </a:r>
            <a:r>
              <a:rPr lang="zh-CN" altLang="en-US"/>
              <a:t>字，教程简介展示不超过</a:t>
            </a:r>
            <a:r>
              <a:rPr lang="en-US" altLang="zh-CN"/>
              <a:t>110</a:t>
            </a:r>
            <a:r>
              <a:rPr lang="zh-CN" altLang="en-US"/>
              <a:t>字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）动态展示列表支持删除操作，</a:t>
            </a:r>
            <a:r>
              <a:rPr lang="en-US" altLang="zh-CN"/>
              <a:t>hover</a:t>
            </a:r>
            <a:r>
              <a:rPr lang="zh-CN" altLang="en-US"/>
              <a:t>到指定位置可以调出二级菜单，点击删除。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925" y="2894965"/>
            <a:ext cx="6050280" cy="31724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教程展示页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270" y="981710"/>
            <a:ext cx="6092190" cy="30670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043420" y="981710"/>
            <a:ext cx="503618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）教程将视频外链放到</a:t>
            </a:r>
            <a:r>
              <a:rPr lang="en-US" altLang="zh-CN"/>
              <a:t>HTML</a:t>
            </a:r>
            <a:r>
              <a:rPr lang="zh-CN" altLang="en-US"/>
              <a:t>播放器内进行自动播放，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）浏览页面到指定位置将触发弹窗</a:t>
            </a:r>
            <a:r>
              <a:rPr lang="en-US" altLang="zh-CN"/>
              <a:t>“</a:t>
            </a:r>
            <a:r>
              <a:rPr lang="zh-CN" altLang="en-US"/>
              <a:t>一键下单</a:t>
            </a:r>
            <a:r>
              <a:rPr lang="en-US" altLang="zh-CN"/>
              <a:t>”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点击后将进入订单页面可以快速下单。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）下方用户可进行评论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4</a:t>
            </a:r>
            <a:r>
              <a:rPr lang="zh-CN" altLang="en-US"/>
              <a:t>）分类标签，与隐藏的二级删除修改菜单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*</a:t>
            </a:r>
            <a:r>
              <a:rPr lang="zh-CN" altLang="en-US"/>
              <a:t>全局预览：</a:t>
            </a:r>
            <a:r>
              <a:rPr lang="zh-CN" altLang="en-US">
                <a:hlinkClick r:id="rId3" action="ppaction://hlinkfile"/>
              </a:rPr>
              <a:t>教程</a:t>
            </a:r>
            <a:r>
              <a:rPr lang="en-US" altLang="zh-CN">
                <a:hlinkClick r:id="rId3" action="ppaction://hlinkfile"/>
              </a:rPr>
              <a:t>.pdf</a:t>
            </a:r>
            <a:endParaRPr lang="en-US" altLang="zh-CN"/>
          </a:p>
        </p:txBody>
      </p:sp>
    </p:spTree>
    <p:custDataLst>
      <p:tags r:id="rId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教程收藏页</a:t>
            </a: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06830" y="952500"/>
            <a:ext cx="9577070" cy="538861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1306195" y="2242820"/>
            <a:ext cx="222504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）以封面图作为收藏的展示元素，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）内嵌教程标题与链接，</a:t>
            </a:r>
            <a:r>
              <a:rPr lang="en-US" altLang="zh-CN"/>
              <a:t>hover</a:t>
            </a:r>
            <a:r>
              <a:rPr lang="zh-CN" altLang="en-US"/>
              <a:t>图片有动态效果。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商城首页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88035" y="952500"/>
            <a:ext cx="10614660" cy="538861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659765" y="2336800"/>
            <a:ext cx="250571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）上方是轮播图，主要是活动与商品推荐。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）下方是四列商品，展示价格与标题和封面图。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）动态分批显示全部商品列表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*</a:t>
            </a:r>
            <a:r>
              <a:rPr lang="zh-CN" altLang="en-US"/>
              <a:t>全局预览：</a:t>
            </a:r>
            <a:r>
              <a:rPr lang="zh-CN" altLang="en-US">
                <a:hlinkClick r:id="rId2" action="ppaction://hlinkfile"/>
              </a:rPr>
              <a:t>商城</a:t>
            </a:r>
            <a:r>
              <a:rPr lang="en-US" altLang="zh-CN">
                <a:hlinkClick r:id="rId2" action="ppaction://hlinkfile"/>
              </a:rPr>
              <a:t>.pdf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商品后台管理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74065" y="1055370"/>
            <a:ext cx="6447790" cy="538861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22172" t="2930" r="21307" b="-2930"/>
          <a:stretch>
            <a:fillRect/>
          </a:stretch>
        </p:blipFill>
        <p:spPr>
          <a:xfrm>
            <a:off x="6296660" y="3325495"/>
            <a:ext cx="5685155" cy="320802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</p:pic>
      <p:sp>
        <p:nvSpPr>
          <p:cNvPr id="6" name="文本框 5"/>
          <p:cNvSpPr txBox="1"/>
          <p:nvPr/>
        </p:nvSpPr>
        <p:spPr>
          <a:xfrm>
            <a:off x="7398385" y="1140460"/>
            <a:ext cx="458343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）实现商品的增与删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）价格方面做了校验，只允许一个小数点，只允许数字，小数点只能留两位，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）封面图即时预览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4</a:t>
            </a:r>
            <a:r>
              <a:rPr lang="zh-CN" altLang="en-US"/>
              <a:t>）不同款式的价格可以不同。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5</a:t>
            </a:r>
            <a:r>
              <a:rPr lang="zh-CN" altLang="en-US"/>
              <a:t>）富文本输入内容更加丰富。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商品详情</a:t>
            </a: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9925" y="1341755"/>
            <a:ext cx="10852150" cy="460883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669925" y="3643630"/>
            <a:ext cx="277558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）带有商品配图；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）不同款式不同价格；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）富文本商品描述；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4</a:t>
            </a:r>
            <a:r>
              <a:rPr lang="zh-CN" altLang="en-US"/>
              <a:t>）商品评论区域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5</a:t>
            </a:r>
            <a:r>
              <a:rPr lang="zh-CN" altLang="en-US"/>
              <a:t>）活动广告页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6</a:t>
            </a:r>
            <a:r>
              <a:rPr lang="zh-CN" altLang="en-US"/>
              <a:t>）点击立即购买跳转订单页面。</a:t>
            </a:r>
            <a:endParaRPr lang="zh-CN" altLang="en-US"/>
          </a:p>
          <a:p>
            <a:r>
              <a:rPr lang="en-US" altLang="zh-CN"/>
              <a:t>* </a:t>
            </a:r>
            <a:r>
              <a:rPr lang="zh-CN" altLang="en-US"/>
              <a:t>全局详见：</a:t>
            </a:r>
            <a:r>
              <a:rPr lang="zh-CN" altLang="en-US">
                <a:hlinkClick r:id="rId2" action="ppaction://hlinkfile"/>
              </a:rPr>
              <a:t>商品详情</a:t>
            </a:r>
            <a:r>
              <a:rPr lang="en-US" altLang="zh-CN">
                <a:hlinkClick r:id="rId2" action="ppaction://hlinkfile"/>
              </a:rPr>
              <a:t>.pdf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订单页面</a:t>
            </a: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54730" y="1932305"/>
            <a:ext cx="8257540" cy="440880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338455" y="1932305"/>
            <a:ext cx="32435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）展示订单的商品信息，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）单价</a:t>
            </a:r>
            <a:r>
              <a:rPr lang="en-US" altLang="zh-CN"/>
              <a:t>*</a:t>
            </a:r>
            <a:r>
              <a:rPr lang="zh-CN" altLang="en-US"/>
              <a:t>数量</a:t>
            </a:r>
            <a:r>
              <a:rPr lang="en-US" altLang="zh-CN"/>
              <a:t>=</a:t>
            </a:r>
            <a:r>
              <a:rPr lang="zh-CN" altLang="en-US"/>
              <a:t>总价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）保留两位小数。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4</a:t>
            </a:r>
            <a:r>
              <a:rPr lang="zh-CN" altLang="en-US"/>
              <a:t>）点击下单则跳转到</a:t>
            </a:r>
            <a:r>
              <a:rPr lang="en-US" altLang="zh-CN"/>
              <a:t>AliPay</a:t>
            </a:r>
            <a:endParaRPr lang="en-US" altLang="zh-CN"/>
          </a:p>
          <a:p>
            <a:r>
              <a:rPr lang="en-US" altLang="zh-CN"/>
              <a:t>* </a:t>
            </a:r>
            <a:r>
              <a:rPr lang="zh-CN" altLang="en-US"/>
              <a:t>全局详见：</a:t>
            </a:r>
            <a:r>
              <a:rPr lang="zh-CN" altLang="en-US">
                <a:hlinkClick r:id="rId2" action="ppaction://hlinkfile"/>
              </a:rPr>
              <a:t>订单</a:t>
            </a:r>
            <a:r>
              <a:rPr lang="en-US" altLang="zh-CN">
                <a:hlinkClick r:id="rId2" action="ppaction://hlinkfile"/>
              </a:rPr>
              <a:t>.pdf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Freeform 6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535238" y="4892675"/>
            <a:ext cx="1403350" cy="606425"/>
          </a:xfrm>
          <a:custGeom>
            <a:avLst/>
            <a:gdLst>
              <a:gd name="T0" fmla="*/ 432 w 453"/>
              <a:gd name="T1" fmla="*/ 171 h 196"/>
              <a:gd name="T2" fmla="*/ 396 w 453"/>
              <a:gd name="T3" fmla="*/ 138 h 196"/>
              <a:gd name="T4" fmla="*/ 379 w 453"/>
              <a:gd name="T5" fmla="*/ 110 h 196"/>
              <a:gd name="T6" fmla="*/ 369 w 453"/>
              <a:gd name="T7" fmla="*/ 0 h 196"/>
              <a:gd name="T8" fmla="*/ 84 w 453"/>
              <a:gd name="T9" fmla="*/ 0 h 196"/>
              <a:gd name="T10" fmla="*/ 74 w 453"/>
              <a:gd name="T11" fmla="*/ 110 h 196"/>
              <a:gd name="T12" fmla="*/ 58 w 453"/>
              <a:gd name="T13" fmla="*/ 139 h 196"/>
              <a:gd name="T14" fmla="*/ 21 w 453"/>
              <a:gd name="T15" fmla="*/ 172 h 196"/>
              <a:gd name="T16" fmla="*/ 32 w 453"/>
              <a:gd name="T17" fmla="*/ 191 h 196"/>
              <a:gd name="T18" fmla="*/ 196 w 453"/>
              <a:gd name="T19" fmla="*/ 196 h 196"/>
              <a:gd name="T20" fmla="*/ 257 w 453"/>
              <a:gd name="T21" fmla="*/ 196 h 196"/>
              <a:gd name="T22" fmla="*/ 422 w 453"/>
              <a:gd name="T23" fmla="*/ 191 h 196"/>
              <a:gd name="T24" fmla="*/ 432 w 453"/>
              <a:gd name="T25" fmla="*/ 171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53" h="196">
                <a:moveTo>
                  <a:pt x="432" y="171"/>
                </a:moveTo>
                <a:cubicBezTo>
                  <a:pt x="432" y="171"/>
                  <a:pt x="409" y="151"/>
                  <a:pt x="396" y="138"/>
                </a:cubicBezTo>
                <a:cubicBezTo>
                  <a:pt x="383" y="125"/>
                  <a:pt x="379" y="110"/>
                  <a:pt x="379" y="110"/>
                </a:cubicBezTo>
                <a:cubicBezTo>
                  <a:pt x="369" y="0"/>
                  <a:pt x="369" y="0"/>
                  <a:pt x="369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74" y="110"/>
                  <a:pt x="74" y="110"/>
                  <a:pt x="74" y="110"/>
                </a:cubicBezTo>
                <a:cubicBezTo>
                  <a:pt x="74" y="110"/>
                  <a:pt x="70" y="126"/>
                  <a:pt x="58" y="139"/>
                </a:cubicBezTo>
                <a:cubicBezTo>
                  <a:pt x="45" y="152"/>
                  <a:pt x="21" y="172"/>
                  <a:pt x="21" y="172"/>
                </a:cubicBezTo>
                <a:cubicBezTo>
                  <a:pt x="21" y="172"/>
                  <a:pt x="0" y="187"/>
                  <a:pt x="32" y="191"/>
                </a:cubicBezTo>
                <a:cubicBezTo>
                  <a:pt x="50" y="194"/>
                  <a:pt x="131" y="196"/>
                  <a:pt x="196" y="196"/>
                </a:cubicBezTo>
                <a:cubicBezTo>
                  <a:pt x="257" y="196"/>
                  <a:pt x="257" y="196"/>
                  <a:pt x="257" y="196"/>
                </a:cubicBezTo>
                <a:cubicBezTo>
                  <a:pt x="324" y="196"/>
                  <a:pt x="403" y="194"/>
                  <a:pt x="422" y="191"/>
                </a:cubicBezTo>
                <a:cubicBezTo>
                  <a:pt x="453" y="186"/>
                  <a:pt x="432" y="171"/>
                  <a:pt x="432" y="17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endParaRPr lang="zh-CN" altLang="en-US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530" name="Freeform 7"/>
          <p:cNvSpPr>
            <a:spLocks noEditPoints="1" noChangeArrowheads="1"/>
          </p:cNvSpPr>
          <p:nvPr>
            <p:custDataLst>
              <p:tags r:id="rId2"/>
            </p:custDataLst>
          </p:nvPr>
        </p:nvSpPr>
        <p:spPr bwMode="auto">
          <a:xfrm>
            <a:off x="1133475" y="2265363"/>
            <a:ext cx="4197350" cy="2565400"/>
          </a:xfrm>
          <a:custGeom>
            <a:avLst/>
            <a:gdLst>
              <a:gd name="T0" fmla="*/ 1323 w 1356"/>
              <a:gd name="T1" fmla="*/ 0 h 828"/>
              <a:gd name="T2" fmla="*/ 35 w 1356"/>
              <a:gd name="T3" fmla="*/ 0 h 828"/>
              <a:gd name="T4" fmla="*/ 0 w 1356"/>
              <a:gd name="T5" fmla="*/ 36 h 828"/>
              <a:gd name="T6" fmla="*/ 0 w 1356"/>
              <a:gd name="T7" fmla="*/ 792 h 828"/>
              <a:gd name="T8" fmla="*/ 35 w 1356"/>
              <a:gd name="T9" fmla="*/ 828 h 828"/>
              <a:gd name="T10" fmla="*/ 512 w 1356"/>
              <a:gd name="T11" fmla="*/ 828 h 828"/>
              <a:gd name="T12" fmla="*/ 539 w 1356"/>
              <a:gd name="T13" fmla="*/ 828 h 828"/>
              <a:gd name="T14" fmla="*/ 820 w 1356"/>
              <a:gd name="T15" fmla="*/ 828 h 828"/>
              <a:gd name="T16" fmla="*/ 849 w 1356"/>
              <a:gd name="T17" fmla="*/ 828 h 828"/>
              <a:gd name="T18" fmla="*/ 1323 w 1356"/>
              <a:gd name="T19" fmla="*/ 828 h 828"/>
              <a:gd name="T20" fmla="*/ 1356 w 1356"/>
              <a:gd name="T21" fmla="*/ 792 h 828"/>
              <a:gd name="T22" fmla="*/ 1356 w 1356"/>
              <a:gd name="T23" fmla="*/ 36 h 828"/>
              <a:gd name="T24" fmla="*/ 1323 w 1356"/>
              <a:gd name="T25" fmla="*/ 0 h 828"/>
              <a:gd name="T26" fmla="*/ 1300 w 1356"/>
              <a:gd name="T27" fmla="*/ 768 h 828"/>
              <a:gd name="T28" fmla="*/ 52 w 1356"/>
              <a:gd name="T29" fmla="*/ 768 h 828"/>
              <a:gd name="T30" fmla="*/ 52 w 1356"/>
              <a:gd name="T31" fmla="*/ 60 h 828"/>
              <a:gd name="T32" fmla="*/ 1300 w 1356"/>
              <a:gd name="T33" fmla="*/ 60 h 828"/>
              <a:gd name="T34" fmla="*/ 1300 w 1356"/>
              <a:gd name="T35" fmla="*/ 768 h 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356" h="828">
                <a:moveTo>
                  <a:pt x="1323" y="0"/>
                </a:moveTo>
                <a:cubicBezTo>
                  <a:pt x="35" y="0"/>
                  <a:pt x="35" y="0"/>
                  <a:pt x="35" y="0"/>
                </a:cubicBezTo>
                <a:cubicBezTo>
                  <a:pt x="16" y="0"/>
                  <a:pt x="0" y="17"/>
                  <a:pt x="0" y="36"/>
                </a:cubicBezTo>
                <a:cubicBezTo>
                  <a:pt x="0" y="792"/>
                  <a:pt x="0" y="792"/>
                  <a:pt x="0" y="792"/>
                </a:cubicBezTo>
                <a:cubicBezTo>
                  <a:pt x="0" y="811"/>
                  <a:pt x="16" y="828"/>
                  <a:pt x="35" y="828"/>
                </a:cubicBezTo>
                <a:cubicBezTo>
                  <a:pt x="512" y="828"/>
                  <a:pt x="512" y="828"/>
                  <a:pt x="512" y="828"/>
                </a:cubicBezTo>
                <a:cubicBezTo>
                  <a:pt x="539" y="828"/>
                  <a:pt x="539" y="828"/>
                  <a:pt x="539" y="828"/>
                </a:cubicBezTo>
                <a:cubicBezTo>
                  <a:pt x="820" y="828"/>
                  <a:pt x="820" y="828"/>
                  <a:pt x="820" y="828"/>
                </a:cubicBezTo>
                <a:cubicBezTo>
                  <a:pt x="849" y="828"/>
                  <a:pt x="849" y="828"/>
                  <a:pt x="849" y="828"/>
                </a:cubicBezTo>
                <a:cubicBezTo>
                  <a:pt x="1323" y="828"/>
                  <a:pt x="1323" y="828"/>
                  <a:pt x="1323" y="828"/>
                </a:cubicBezTo>
                <a:cubicBezTo>
                  <a:pt x="1342" y="828"/>
                  <a:pt x="1356" y="811"/>
                  <a:pt x="1356" y="792"/>
                </a:cubicBezTo>
                <a:cubicBezTo>
                  <a:pt x="1356" y="36"/>
                  <a:pt x="1356" y="36"/>
                  <a:pt x="1356" y="36"/>
                </a:cubicBezTo>
                <a:cubicBezTo>
                  <a:pt x="1356" y="17"/>
                  <a:pt x="1342" y="0"/>
                  <a:pt x="1323" y="0"/>
                </a:cubicBezTo>
                <a:close/>
                <a:moveTo>
                  <a:pt x="1300" y="768"/>
                </a:moveTo>
                <a:cubicBezTo>
                  <a:pt x="52" y="768"/>
                  <a:pt x="52" y="768"/>
                  <a:pt x="52" y="768"/>
                </a:cubicBezTo>
                <a:cubicBezTo>
                  <a:pt x="52" y="60"/>
                  <a:pt x="52" y="60"/>
                  <a:pt x="52" y="60"/>
                </a:cubicBezTo>
                <a:cubicBezTo>
                  <a:pt x="1300" y="60"/>
                  <a:pt x="1300" y="60"/>
                  <a:pt x="1300" y="60"/>
                </a:cubicBezTo>
                <a:lnTo>
                  <a:pt x="1300" y="7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endParaRPr lang="zh-CN" altLang="en-US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4" name="Rectangle 53"/>
          <p:cNvSpPr/>
          <p:nvPr>
            <p:custDataLst>
              <p:tags r:id="rId3"/>
            </p:custDataLst>
          </p:nvPr>
        </p:nvSpPr>
        <p:spPr>
          <a:xfrm>
            <a:off x="3938588" y="3325813"/>
            <a:ext cx="477837" cy="45085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anchor="ctr">
            <a:normAutofit/>
          </a:bodyPr>
          <a:lstStyle/>
          <a:p>
            <a:pPr algn="ctr" fontAlgn="auto">
              <a:buFontTx/>
              <a:buNone/>
              <a:defRPr/>
            </a:pPr>
            <a:endParaRPr 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3" name="Rectangle 52"/>
          <p:cNvSpPr/>
          <p:nvPr>
            <p:custDataLst>
              <p:tags r:id="rId4"/>
            </p:custDataLst>
          </p:nvPr>
        </p:nvSpPr>
        <p:spPr>
          <a:xfrm>
            <a:off x="2024063" y="3319463"/>
            <a:ext cx="2392362" cy="46037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anchor="ctr">
            <a:normAutofit/>
          </a:bodyPr>
          <a:lstStyle/>
          <a:p>
            <a:pPr algn="ctr" fontAlgn="auto">
              <a:buFontTx/>
              <a:buNone/>
              <a:defRPr/>
            </a:pPr>
            <a:endParaRPr 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5" name="Rectangle 54"/>
          <p:cNvSpPr/>
          <p:nvPr>
            <p:custDataLst>
              <p:tags r:id="rId5"/>
            </p:custDataLst>
          </p:nvPr>
        </p:nvSpPr>
        <p:spPr>
          <a:xfrm>
            <a:off x="3948113" y="3319463"/>
            <a:ext cx="477837" cy="4660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anchor="ctr">
            <a:normAutofit/>
          </a:bodyPr>
          <a:lstStyle/>
          <a:p>
            <a:pPr algn="ctr" fontAlgn="auto">
              <a:buFontTx/>
              <a:buNone/>
              <a:defRPr/>
            </a:pPr>
            <a:endParaRPr 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6" name="Freeform 14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4071938" y="3449638"/>
            <a:ext cx="209550" cy="201612"/>
          </a:xfrm>
          <a:custGeom>
            <a:avLst/>
            <a:gdLst>
              <a:gd name="T0" fmla="*/ 42 w 108"/>
              <a:gd name="T1" fmla="*/ 0 h 104"/>
              <a:gd name="T2" fmla="*/ 0 w 108"/>
              <a:gd name="T3" fmla="*/ 42 h 104"/>
              <a:gd name="T4" fmla="*/ 42 w 108"/>
              <a:gd name="T5" fmla="*/ 83 h 104"/>
              <a:gd name="T6" fmla="*/ 68 w 108"/>
              <a:gd name="T7" fmla="*/ 74 h 104"/>
              <a:gd name="T8" fmla="*/ 69 w 108"/>
              <a:gd name="T9" fmla="*/ 76 h 104"/>
              <a:gd name="T10" fmla="*/ 95 w 108"/>
              <a:gd name="T11" fmla="*/ 101 h 104"/>
              <a:gd name="T12" fmla="*/ 100 w 108"/>
              <a:gd name="T13" fmla="*/ 104 h 104"/>
              <a:gd name="T14" fmla="*/ 106 w 108"/>
              <a:gd name="T15" fmla="*/ 101 h 104"/>
              <a:gd name="T16" fmla="*/ 106 w 108"/>
              <a:gd name="T17" fmla="*/ 91 h 104"/>
              <a:gd name="T18" fmla="*/ 80 w 108"/>
              <a:gd name="T19" fmla="*/ 65 h 104"/>
              <a:gd name="T20" fmla="*/ 77 w 108"/>
              <a:gd name="T21" fmla="*/ 64 h 104"/>
              <a:gd name="T22" fmla="*/ 83 w 108"/>
              <a:gd name="T23" fmla="*/ 42 h 104"/>
              <a:gd name="T24" fmla="*/ 42 w 108"/>
              <a:gd name="T25" fmla="*/ 0 h 104"/>
              <a:gd name="T26" fmla="*/ 42 w 108"/>
              <a:gd name="T27" fmla="*/ 13 h 104"/>
              <a:gd name="T28" fmla="*/ 71 w 108"/>
              <a:gd name="T29" fmla="*/ 42 h 104"/>
              <a:gd name="T30" fmla="*/ 66 w 108"/>
              <a:gd name="T31" fmla="*/ 57 h 104"/>
              <a:gd name="T32" fmla="*/ 64 w 108"/>
              <a:gd name="T33" fmla="*/ 61 h 104"/>
              <a:gd name="T34" fmla="*/ 60 w 108"/>
              <a:gd name="T35" fmla="*/ 64 h 104"/>
              <a:gd name="T36" fmla="*/ 42 w 108"/>
              <a:gd name="T37" fmla="*/ 70 h 104"/>
              <a:gd name="T38" fmla="*/ 13 w 108"/>
              <a:gd name="T39" fmla="*/ 42 h 104"/>
              <a:gd name="T40" fmla="*/ 42 w 108"/>
              <a:gd name="T41" fmla="*/ 13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08" h="104">
                <a:moveTo>
                  <a:pt x="42" y="0"/>
                </a:moveTo>
                <a:cubicBezTo>
                  <a:pt x="18" y="0"/>
                  <a:pt x="0" y="19"/>
                  <a:pt x="0" y="42"/>
                </a:cubicBezTo>
                <a:cubicBezTo>
                  <a:pt x="0" y="65"/>
                  <a:pt x="18" y="83"/>
                  <a:pt x="42" y="83"/>
                </a:cubicBezTo>
                <a:cubicBezTo>
                  <a:pt x="52" y="83"/>
                  <a:pt x="61" y="80"/>
                  <a:pt x="68" y="74"/>
                </a:cubicBezTo>
                <a:cubicBezTo>
                  <a:pt x="68" y="74"/>
                  <a:pt x="69" y="75"/>
                  <a:pt x="69" y="76"/>
                </a:cubicBezTo>
                <a:cubicBezTo>
                  <a:pt x="95" y="101"/>
                  <a:pt x="95" y="101"/>
                  <a:pt x="95" y="101"/>
                </a:cubicBezTo>
                <a:cubicBezTo>
                  <a:pt x="97" y="103"/>
                  <a:pt x="99" y="104"/>
                  <a:pt x="100" y="104"/>
                </a:cubicBezTo>
                <a:cubicBezTo>
                  <a:pt x="102" y="104"/>
                  <a:pt x="104" y="103"/>
                  <a:pt x="106" y="101"/>
                </a:cubicBezTo>
                <a:cubicBezTo>
                  <a:pt x="108" y="99"/>
                  <a:pt x="108" y="94"/>
                  <a:pt x="106" y="91"/>
                </a:cubicBezTo>
                <a:cubicBezTo>
                  <a:pt x="80" y="65"/>
                  <a:pt x="80" y="65"/>
                  <a:pt x="80" y="65"/>
                </a:cubicBezTo>
                <a:cubicBezTo>
                  <a:pt x="79" y="65"/>
                  <a:pt x="78" y="64"/>
                  <a:pt x="77" y="64"/>
                </a:cubicBezTo>
                <a:cubicBezTo>
                  <a:pt x="81" y="57"/>
                  <a:pt x="83" y="50"/>
                  <a:pt x="83" y="42"/>
                </a:cubicBezTo>
                <a:cubicBezTo>
                  <a:pt x="83" y="19"/>
                  <a:pt x="65" y="0"/>
                  <a:pt x="42" y="0"/>
                </a:cubicBezTo>
                <a:close/>
                <a:moveTo>
                  <a:pt x="42" y="13"/>
                </a:moveTo>
                <a:cubicBezTo>
                  <a:pt x="58" y="13"/>
                  <a:pt x="71" y="26"/>
                  <a:pt x="71" y="42"/>
                </a:cubicBezTo>
                <a:cubicBezTo>
                  <a:pt x="71" y="47"/>
                  <a:pt x="69" y="52"/>
                  <a:pt x="66" y="57"/>
                </a:cubicBezTo>
                <a:cubicBezTo>
                  <a:pt x="64" y="61"/>
                  <a:pt x="64" y="61"/>
                  <a:pt x="64" y="61"/>
                </a:cubicBezTo>
                <a:cubicBezTo>
                  <a:pt x="60" y="64"/>
                  <a:pt x="60" y="64"/>
                  <a:pt x="60" y="64"/>
                </a:cubicBezTo>
                <a:cubicBezTo>
                  <a:pt x="55" y="68"/>
                  <a:pt x="48" y="70"/>
                  <a:pt x="42" y="70"/>
                </a:cubicBezTo>
                <a:cubicBezTo>
                  <a:pt x="26" y="70"/>
                  <a:pt x="13" y="58"/>
                  <a:pt x="13" y="42"/>
                </a:cubicBezTo>
                <a:cubicBezTo>
                  <a:pt x="13" y="26"/>
                  <a:pt x="26" y="13"/>
                  <a:pt x="42" y="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90000" tIns="46800" rIns="90000" bIns="46800" anchor="ctr">
            <a:normAutofit fontScale="40000" lnSpcReduction="20000"/>
          </a:bodyPr>
          <a:lstStyle/>
          <a:p>
            <a:pPr fontAlgn="auto">
              <a:buFontTx/>
              <a:buNone/>
              <a:defRPr/>
            </a:pPr>
            <a:endParaRPr lang="en-US" noProof="1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1" name="Oval 50"/>
          <p:cNvSpPr/>
          <p:nvPr>
            <p:custDataLst>
              <p:tags r:id="rId7"/>
            </p:custDataLst>
          </p:nvPr>
        </p:nvSpPr>
        <p:spPr>
          <a:xfrm>
            <a:off x="5888038" y="5175250"/>
            <a:ext cx="382587" cy="382588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anchor="ctr">
            <a:normAutofit fontScale="80000" lnSpcReduction="20000"/>
          </a:bodyPr>
          <a:lstStyle/>
          <a:p>
            <a:pPr algn="ctr" fontAlgn="auto">
              <a:buFontTx/>
              <a:buNone/>
              <a:defRPr/>
            </a:pPr>
            <a:endParaRPr 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2" name="Freeform 6"/>
          <p:cNvSpPr/>
          <p:nvPr>
            <p:custDataLst>
              <p:tags r:id="rId8"/>
            </p:custDataLst>
          </p:nvPr>
        </p:nvSpPr>
        <p:spPr bwMode="auto">
          <a:xfrm>
            <a:off x="5991225" y="5292725"/>
            <a:ext cx="176213" cy="147638"/>
          </a:xfrm>
          <a:custGeom>
            <a:avLst/>
            <a:gdLst>
              <a:gd name="T0" fmla="*/ 0 w 243"/>
              <a:gd name="T1" fmla="*/ 137 h 205"/>
              <a:gd name="T2" fmla="*/ 59 w 243"/>
              <a:gd name="T3" fmla="*/ 205 h 205"/>
              <a:gd name="T4" fmla="*/ 241 w 243"/>
              <a:gd name="T5" fmla="*/ 12 h 205"/>
              <a:gd name="T6" fmla="*/ 243 w 243"/>
              <a:gd name="T7" fmla="*/ 0 h 205"/>
              <a:gd name="T8" fmla="*/ 66 w 243"/>
              <a:gd name="T9" fmla="*/ 137 h 205"/>
              <a:gd name="T10" fmla="*/ 0 w 243"/>
              <a:gd name="T11" fmla="*/ 80 h 205"/>
              <a:gd name="T12" fmla="*/ 0 w 243"/>
              <a:gd name="T13" fmla="*/ 137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3" h="205">
                <a:moveTo>
                  <a:pt x="0" y="137"/>
                </a:moveTo>
                <a:lnTo>
                  <a:pt x="59" y="205"/>
                </a:lnTo>
                <a:lnTo>
                  <a:pt x="241" y="12"/>
                </a:lnTo>
                <a:lnTo>
                  <a:pt x="243" y="0"/>
                </a:lnTo>
                <a:lnTo>
                  <a:pt x="66" y="137"/>
                </a:lnTo>
                <a:lnTo>
                  <a:pt x="0" y="80"/>
                </a:lnTo>
                <a:lnTo>
                  <a:pt x="0" y="13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0000" tIns="46800" rIns="90000" bIns="46800" anchor="ctr">
            <a:normAutofit fontScale="25000" lnSpcReduction="20000"/>
          </a:bodyPr>
          <a:lstStyle/>
          <a:p>
            <a:pPr fontAlgn="auto">
              <a:buFontTx/>
              <a:buNone/>
              <a:defRPr/>
            </a:pPr>
            <a:endParaRPr lang="en-US" noProof="1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9"/>
            </p:custDataLst>
          </p:nvPr>
        </p:nvSpPr>
        <p:spPr>
          <a:xfrm>
            <a:off x="6392863" y="4951413"/>
            <a:ext cx="4918075" cy="830262"/>
          </a:xfrm>
          <a:prstGeom prst="rect">
            <a:avLst/>
          </a:prstGeom>
        </p:spPr>
        <p:txBody>
          <a:bodyPr lIns="90000" tIns="46800" rIns="90000" bIns="46800" anchor="ctr">
            <a:normAutofit fontScale="90000" lnSpcReduction="20000"/>
          </a:bodyPr>
          <a:lstStyle>
            <a:defPPr>
              <a:defRPr lang="en-US"/>
            </a:defPPr>
            <a:lvl1pPr indent="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solidFill>
                  <a:schemeClr val="accent5"/>
                </a:solidFill>
              </a:defRPr>
            </a:lvl1pPr>
            <a:lvl2pPr marL="6858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</a:defRPr>
            </a:lvl2pPr>
            <a:lvl3pPr marL="11430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</a:defRPr>
            </a:lvl3pPr>
            <a:lvl4pPr marL="16002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</a:defRPr>
            </a:lvl4pPr>
            <a:lvl5pPr marL="20574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fontAlgn="auto">
              <a:lnSpc>
                <a:spcPct val="160000"/>
              </a:lnSpc>
              <a:defRPr/>
            </a:pPr>
            <a:r>
              <a:rPr lang="zh-CN" altLang="en-US" sz="1500" noProof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食材采购便捷下单。</a:t>
            </a:r>
            <a:endParaRPr lang="zh-CN" altLang="en-US" sz="1500" noProof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60000"/>
              </a:lnSpc>
              <a:defRPr/>
            </a:pPr>
            <a:r>
              <a:rPr lang="zh-CN" altLang="en-US" sz="1500" noProof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新品推广试吃活动。</a:t>
            </a:r>
            <a:endParaRPr lang="zh-CN" altLang="en-US" sz="1500" noProof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8" name="Oval 47"/>
          <p:cNvSpPr/>
          <p:nvPr>
            <p:custDataLst>
              <p:tags r:id="rId10"/>
            </p:custDataLst>
          </p:nvPr>
        </p:nvSpPr>
        <p:spPr>
          <a:xfrm>
            <a:off x="5888038" y="4059238"/>
            <a:ext cx="382587" cy="38258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anchor="ctr">
            <a:normAutofit fontScale="80000" lnSpcReduction="20000"/>
          </a:bodyPr>
          <a:lstStyle/>
          <a:p>
            <a:pPr algn="ctr" fontAlgn="auto">
              <a:buFontTx/>
              <a:buNone/>
              <a:defRPr/>
            </a:pPr>
            <a:endParaRPr 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9" name="Freeform 6"/>
          <p:cNvSpPr/>
          <p:nvPr>
            <p:custDataLst>
              <p:tags r:id="rId11"/>
            </p:custDataLst>
          </p:nvPr>
        </p:nvSpPr>
        <p:spPr bwMode="auto">
          <a:xfrm>
            <a:off x="5991225" y="4176713"/>
            <a:ext cx="176213" cy="147637"/>
          </a:xfrm>
          <a:custGeom>
            <a:avLst/>
            <a:gdLst>
              <a:gd name="T0" fmla="*/ 0 w 243"/>
              <a:gd name="T1" fmla="*/ 137 h 205"/>
              <a:gd name="T2" fmla="*/ 59 w 243"/>
              <a:gd name="T3" fmla="*/ 205 h 205"/>
              <a:gd name="T4" fmla="*/ 241 w 243"/>
              <a:gd name="T5" fmla="*/ 12 h 205"/>
              <a:gd name="T6" fmla="*/ 243 w 243"/>
              <a:gd name="T7" fmla="*/ 0 h 205"/>
              <a:gd name="T8" fmla="*/ 66 w 243"/>
              <a:gd name="T9" fmla="*/ 137 h 205"/>
              <a:gd name="T10" fmla="*/ 0 w 243"/>
              <a:gd name="T11" fmla="*/ 80 h 205"/>
              <a:gd name="T12" fmla="*/ 0 w 243"/>
              <a:gd name="T13" fmla="*/ 137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3" h="205">
                <a:moveTo>
                  <a:pt x="0" y="137"/>
                </a:moveTo>
                <a:lnTo>
                  <a:pt x="59" y="205"/>
                </a:lnTo>
                <a:lnTo>
                  <a:pt x="241" y="12"/>
                </a:lnTo>
                <a:lnTo>
                  <a:pt x="243" y="0"/>
                </a:lnTo>
                <a:lnTo>
                  <a:pt x="66" y="137"/>
                </a:lnTo>
                <a:lnTo>
                  <a:pt x="0" y="80"/>
                </a:lnTo>
                <a:lnTo>
                  <a:pt x="0" y="13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0000" tIns="46800" rIns="90000" bIns="46800" anchor="ctr">
            <a:normAutofit fontScale="25000" lnSpcReduction="20000"/>
          </a:bodyPr>
          <a:lstStyle/>
          <a:p>
            <a:pPr fontAlgn="auto">
              <a:buFontTx/>
              <a:buNone/>
              <a:defRPr/>
            </a:pPr>
            <a:endParaRPr lang="en-US" noProof="1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12"/>
            </p:custDataLst>
          </p:nvPr>
        </p:nvSpPr>
        <p:spPr>
          <a:xfrm>
            <a:off x="6392863" y="3835400"/>
            <a:ext cx="4918075" cy="830263"/>
          </a:xfrm>
          <a:prstGeom prst="rect">
            <a:avLst/>
          </a:prstGeom>
        </p:spPr>
        <p:txBody>
          <a:bodyPr lIns="90000" tIns="46800" rIns="90000" bIns="46800" anchor="ctr">
            <a:normAutofit fontScale="90000" lnSpcReduction="20000"/>
          </a:bodyPr>
          <a:lstStyle>
            <a:defPPr>
              <a:defRPr lang="en-US"/>
            </a:defPPr>
            <a:lvl1pPr indent="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solidFill>
                  <a:schemeClr val="accent5"/>
                </a:solidFill>
              </a:defRPr>
            </a:lvl1pPr>
            <a:lvl2pPr marL="6858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</a:defRPr>
            </a:lvl2pPr>
            <a:lvl3pPr marL="11430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</a:defRPr>
            </a:lvl3pPr>
            <a:lvl4pPr marL="16002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</a:defRPr>
            </a:lvl4pPr>
            <a:lvl5pPr marL="20574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fontAlgn="auto">
              <a:lnSpc>
                <a:spcPct val="160000"/>
              </a:lnSpc>
              <a:defRPr/>
            </a:pPr>
            <a:r>
              <a:rPr lang="zh-CN" altLang="en-US" sz="1500" noProof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美食生活社交分享</a:t>
            </a:r>
            <a:endParaRPr lang="zh-CN" altLang="en-US" sz="1500" noProof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60000"/>
              </a:lnSpc>
              <a:defRPr/>
            </a:pPr>
            <a:r>
              <a:rPr lang="zh-CN" altLang="en-US" sz="1500" noProof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线上美食制作教学。</a:t>
            </a:r>
            <a:endParaRPr lang="zh-CN" altLang="en-US" sz="1500" noProof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5" name="Oval 44"/>
          <p:cNvSpPr/>
          <p:nvPr>
            <p:custDataLst>
              <p:tags r:id="rId13"/>
            </p:custDataLst>
          </p:nvPr>
        </p:nvSpPr>
        <p:spPr>
          <a:xfrm>
            <a:off x="5888038" y="2944813"/>
            <a:ext cx="382587" cy="38258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anchor="ctr">
            <a:normAutofit fontScale="80000" lnSpcReduction="20000"/>
          </a:bodyPr>
          <a:lstStyle/>
          <a:p>
            <a:pPr algn="ctr" fontAlgn="auto">
              <a:buFontTx/>
              <a:buNone/>
              <a:defRPr/>
            </a:pPr>
            <a:endParaRPr 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6" name="Freeform 6"/>
          <p:cNvSpPr/>
          <p:nvPr>
            <p:custDataLst>
              <p:tags r:id="rId14"/>
            </p:custDataLst>
          </p:nvPr>
        </p:nvSpPr>
        <p:spPr bwMode="auto">
          <a:xfrm>
            <a:off x="5991225" y="3062288"/>
            <a:ext cx="176213" cy="147637"/>
          </a:xfrm>
          <a:custGeom>
            <a:avLst/>
            <a:gdLst>
              <a:gd name="T0" fmla="*/ 0 w 243"/>
              <a:gd name="T1" fmla="*/ 137 h 205"/>
              <a:gd name="T2" fmla="*/ 59 w 243"/>
              <a:gd name="T3" fmla="*/ 205 h 205"/>
              <a:gd name="T4" fmla="*/ 241 w 243"/>
              <a:gd name="T5" fmla="*/ 12 h 205"/>
              <a:gd name="T6" fmla="*/ 243 w 243"/>
              <a:gd name="T7" fmla="*/ 0 h 205"/>
              <a:gd name="T8" fmla="*/ 66 w 243"/>
              <a:gd name="T9" fmla="*/ 137 h 205"/>
              <a:gd name="T10" fmla="*/ 0 w 243"/>
              <a:gd name="T11" fmla="*/ 80 h 205"/>
              <a:gd name="T12" fmla="*/ 0 w 243"/>
              <a:gd name="T13" fmla="*/ 137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3" h="205">
                <a:moveTo>
                  <a:pt x="0" y="137"/>
                </a:moveTo>
                <a:lnTo>
                  <a:pt x="59" y="205"/>
                </a:lnTo>
                <a:lnTo>
                  <a:pt x="241" y="12"/>
                </a:lnTo>
                <a:lnTo>
                  <a:pt x="243" y="0"/>
                </a:lnTo>
                <a:lnTo>
                  <a:pt x="66" y="137"/>
                </a:lnTo>
                <a:lnTo>
                  <a:pt x="0" y="80"/>
                </a:lnTo>
                <a:lnTo>
                  <a:pt x="0" y="13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0000" tIns="46800" rIns="90000" bIns="46800" anchor="ctr">
            <a:normAutofit fontScale="25000" lnSpcReduction="20000"/>
          </a:bodyPr>
          <a:lstStyle/>
          <a:p>
            <a:pPr fontAlgn="auto">
              <a:buFontTx/>
              <a:buNone/>
              <a:defRPr/>
            </a:pPr>
            <a:endParaRPr lang="en-US" noProof="1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15"/>
            </p:custDataLst>
          </p:nvPr>
        </p:nvSpPr>
        <p:spPr>
          <a:xfrm>
            <a:off x="6392863" y="2720975"/>
            <a:ext cx="4918075" cy="828675"/>
          </a:xfrm>
          <a:prstGeom prst="rect">
            <a:avLst/>
          </a:prstGeom>
        </p:spPr>
        <p:txBody>
          <a:bodyPr lIns="90000" tIns="46800" rIns="90000" bIns="46800" anchor="ctr">
            <a:normAutofit/>
          </a:bodyPr>
          <a:lstStyle>
            <a:defPPr>
              <a:defRPr lang="en-US"/>
            </a:defPPr>
            <a:lvl1pPr indent="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solidFill>
                  <a:schemeClr val="accent5"/>
                </a:solidFill>
              </a:defRPr>
            </a:lvl1pPr>
            <a:lvl2pPr marL="6858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</a:defRPr>
            </a:lvl2pPr>
            <a:lvl3pPr marL="11430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</a:defRPr>
            </a:lvl3pPr>
            <a:lvl4pPr marL="16002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</a:defRPr>
            </a:lvl4pPr>
            <a:lvl5pPr marL="20574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fontAlgn="auto">
              <a:lnSpc>
                <a:spcPct val="160000"/>
              </a:lnSpc>
              <a:defRPr/>
            </a:pPr>
            <a:r>
              <a:rPr lang="zh-CN" altLang="en-US" sz="1500" noProof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故构建一个美食主题网站，在这里各位美食爱好者都可以分享交流美食制作的喜悦和经验</a:t>
            </a:r>
            <a:endParaRPr lang="zh-CN" altLang="en-US" sz="1500" noProof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2" name="Oval 41"/>
          <p:cNvSpPr/>
          <p:nvPr>
            <p:custDataLst>
              <p:tags r:id="rId16"/>
            </p:custDataLst>
          </p:nvPr>
        </p:nvSpPr>
        <p:spPr>
          <a:xfrm>
            <a:off x="5888038" y="1827213"/>
            <a:ext cx="382587" cy="38258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anchor="ctr">
            <a:normAutofit fontScale="80000" lnSpcReduction="20000"/>
          </a:bodyPr>
          <a:lstStyle/>
          <a:p>
            <a:pPr algn="ctr" fontAlgn="auto">
              <a:buFontTx/>
              <a:buNone/>
              <a:defRPr/>
            </a:pPr>
            <a:endParaRPr 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3" name="Freeform 6"/>
          <p:cNvSpPr/>
          <p:nvPr>
            <p:custDataLst>
              <p:tags r:id="rId17"/>
            </p:custDataLst>
          </p:nvPr>
        </p:nvSpPr>
        <p:spPr bwMode="auto">
          <a:xfrm>
            <a:off x="5991225" y="1944688"/>
            <a:ext cx="176213" cy="147637"/>
          </a:xfrm>
          <a:custGeom>
            <a:avLst/>
            <a:gdLst>
              <a:gd name="T0" fmla="*/ 0 w 243"/>
              <a:gd name="T1" fmla="*/ 137 h 205"/>
              <a:gd name="T2" fmla="*/ 59 w 243"/>
              <a:gd name="T3" fmla="*/ 205 h 205"/>
              <a:gd name="T4" fmla="*/ 241 w 243"/>
              <a:gd name="T5" fmla="*/ 12 h 205"/>
              <a:gd name="T6" fmla="*/ 243 w 243"/>
              <a:gd name="T7" fmla="*/ 0 h 205"/>
              <a:gd name="T8" fmla="*/ 66 w 243"/>
              <a:gd name="T9" fmla="*/ 137 h 205"/>
              <a:gd name="T10" fmla="*/ 0 w 243"/>
              <a:gd name="T11" fmla="*/ 80 h 205"/>
              <a:gd name="T12" fmla="*/ 0 w 243"/>
              <a:gd name="T13" fmla="*/ 137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3" h="205">
                <a:moveTo>
                  <a:pt x="0" y="137"/>
                </a:moveTo>
                <a:lnTo>
                  <a:pt x="59" y="205"/>
                </a:lnTo>
                <a:lnTo>
                  <a:pt x="241" y="12"/>
                </a:lnTo>
                <a:lnTo>
                  <a:pt x="243" y="0"/>
                </a:lnTo>
                <a:lnTo>
                  <a:pt x="66" y="137"/>
                </a:lnTo>
                <a:lnTo>
                  <a:pt x="0" y="80"/>
                </a:lnTo>
                <a:lnTo>
                  <a:pt x="0" y="13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0000" tIns="46800" rIns="90000" bIns="46800" anchor="ctr">
            <a:normAutofit fontScale="25000" lnSpcReduction="20000"/>
          </a:bodyPr>
          <a:lstStyle/>
          <a:p>
            <a:pPr fontAlgn="auto">
              <a:buFontTx/>
              <a:buNone/>
              <a:defRPr/>
            </a:pPr>
            <a:endParaRPr lang="en-US" noProof="1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18"/>
            </p:custDataLst>
          </p:nvPr>
        </p:nvSpPr>
        <p:spPr>
          <a:xfrm>
            <a:off x="6392863" y="1604963"/>
            <a:ext cx="4918075" cy="828675"/>
          </a:xfrm>
          <a:prstGeom prst="rect">
            <a:avLst/>
          </a:prstGeom>
        </p:spPr>
        <p:txBody>
          <a:bodyPr lIns="90000" tIns="46800" rIns="90000" bIns="46800" anchor="ctr">
            <a:normAutofit lnSpcReduction="10000"/>
          </a:bodyPr>
          <a:lstStyle>
            <a:lvl1pPr indent="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solidFill>
                  <a:schemeClr val="accent5"/>
                </a:solidFill>
              </a:defRPr>
            </a:lvl1pPr>
            <a:lvl2pPr marL="6858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</a:defRPr>
            </a:lvl2pPr>
            <a:lvl3pPr marL="11430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</a:defRPr>
            </a:lvl3pPr>
            <a:lvl4pPr marL="16002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</a:defRPr>
            </a:lvl4pPr>
            <a:lvl5pPr marL="20574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fontAlgn="auto">
              <a:lnSpc>
                <a:spcPct val="160000"/>
              </a:lnSpc>
              <a:defRPr/>
            </a:pPr>
            <a:r>
              <a:rPr lang="zh-CN" altLang="en-US" sz="1600" noProof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美食制作都离不开教程教学、食材采购、制作分享三个阶段。</a:t>
            </a:r>
            <a:endParaRPr lang="zh-CN" altLang="en-US" sz="1600" noProof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9" name="直角三角形 18"/>
          <p:cNvSpPr/>
          <p:nvPr>
            <p:custDataLst>
              <p:tags r:id="rId19"/>
            </p:custDataLst>
          </p:nvPr>
        </p:nvSpPr>
        <p:spPr>
          <a:xfrm rot="5400000">
            <a:off x="358775" y="581025"/>
            <a:ext cx="463550" cy="46355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</a:lstStyle>
          <a:p>
            <a:pPr algn="ctr" eaLnBrk="1" hangingPunct="1"/>
            <a:endParaRPr lang="en-US" altLang="en-US" noProof="1">
              <a:solidFill>
                <a:srgbClr val="FFFFFF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20"/>
            </p:custDataLst>
          </p:nvPr>
        </p:nvSpPr>
        <p:spPr>
          <a:xfrm>
            <a:off x="358775" y="546100"/>
            <a:ext cx="5183188" cy="708025"/>
          </a:xfrm>
          <a:prstGeom prst="rect">
            <a:avLst/>
          </a:prstGeom>
          <a:noFill/>
        </p:spPr>
        <p:txBody>
          <a:bodyPr lIns="90000" tIns="46800" rIns="90000" bIns="46800">
            <a:normAutofit fontScale="97500" lnSpcReduction="20000"/>
          </a:bodyPr>
          <a:lstStyle/>
          <a:p>
            <a:pPr algn="ctr" fontAlgn="auto">
              <a:buFontTx/>
              <a:buNone/>
              <a:defRPr/>
            </a:pPr>
            <a:r>
              <a:rPr lang="zh-CN" altLang="en-US" sz="4000" noProof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都行</a:t>
            </a:r>
            <a:endParaRPr lang="zh-CN" altLang="en-US" sz="4000" noProof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22" name="直接连接符 21"/>
          <p:cNvCxnSpPr/>
          <p:nvPr>
            <p:custDataLst>
              <p:tags r:id="rId21"/>
            </p:custDataLst>
          </p:nvPr>
        </p:nvCxnSpPr>
        <p:spPr>
          <a:xfrm>
            <a:off x="573088" y="1285875"/>
            <a:ext cx="480536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2"/>
    </p:custData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订单页面</a:t>
            </a:r>
            <a:br>
              <a:rPr>
                <a:sym typeface="+mn-ea"/>
              </a:rPr>
            </a:b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9925" y="980440"/>
            <a:ext cx="10852150" cy="44881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698105" y="2199640"/>
            <a:ext cx="33293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）订单地址页面可以按需选择你想要的收获地址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 23"/>
          <p:cNvSpPr/>
          <p:nvPr>
            <p:custDataLst>
              <p:tags r:id="rId1"/>
            </p:custDataLst>
          </p:nvPr>
        </p:nvSpPr>
        <p:spPr>
          <a:xfrm>
            <a:off x="2597150" y="3149600"/>
            <a:ext cx="6905625" cy="1360488"/>
          </a:xfrm>
          <a:custGeom>
            <a:avLst/>
            <a:gdLst>
              <a:gd name="connsiteX0" fmla="*/ 0 w 7013359"/>
              <a:gd name="connsiteY0" fmla="*/ 1420427 h 1420427"/>
              <a:gd name="connsiteX1" fmla="*/ 1420427 w 7013359"/>
              <a:gd name="connsiteY1" fmla="*/ 790113 h 1420427"/>
              <a:gd name="connsiteX2" fmla="*/ 7013359 w 7013359"/>
              <a:gd name="connsiteY2" fmla="*/ 0 h 1420427"/>
              <a:gd name="connsiteX3" fmla="*/ 7013359 w 7013359"/>
              <a:gd name="connsiteY3" fmla="*/ 0 h 1420427"/>
              <a:gd name="connsiteX0-1" fmla="*/ 0 w 7013359"/>
              <a:gd name="connsiteY0-2" fmla="*/ 1420427 h 1420427"/>
              <a:gd name="connsiteX1-3" fmla="*/ 1313894 w 7013359"/>
              <a:gd name="connsiteY1-4" fmla="*/ 878889 h 1420427"/>
              <a:gd name="connsiteX2-5" fmla="*/ 7013359 w 7013359"/>
              <a:gd name="connsiteY2-6" fmla="*/ 0 h 1420427"/>
              <a:gd name="connsiteX3-7" fmla="*/ 7013359 w 7013359"/>
              <a:gd name="connsiteY3-8" fmla="*/ 0 h 1420427"/>
              <a:gd name="connsiteX0-9" fmla="*/ 0 w 7013359"/>
              <a:gd name="connsiteY0-10" fmla="*/ 1420427 h 1420427"/>
              <a:gd name="connsiteX1-11" fmla="*/ 1313894 w 7013359"/>
              <a:gd name="connsiteY1-12" fmla="*/ 878889 h 1420427"/>
              <a:gd name="connsiteX2-13" fmla="*/ 7013359 w 7013359"/>
              <a:gd name="connsiteY2-14" fmla="*/ 0 h 1420427"/>
              <a:gd name="connsiteX3-15" fmla="*/ 7013359 w 7013359"/>
              <a:gd name="connsiteY3-16" fmla="*/ 0 h 1420427"/>
              <a:gd name="connsiteX0-17" fmla="*/ 0 w 7013359"/>
              <a:gd name="connsiteY0-18" fmla="*/ 1420427 h 1420427"/>
              <a:gd name="connsiteX1-19" fmla="*/ 1313894 w 7013359"/>
              <a:gd name="connsiteY1-20" fmla="*/ 878889 h 1420427"/>
              <a:gd name="connsiteX2-21" fmla="*/ 2840854 w 7013359"/>
              <a:gd name="connsiteY2-22" fmla="*/ 701336 h 1420427"/>
              <a:gd name="connsiteX3-23" fmla="*/ 7013359 w 7013359"/>
              <a:gd name="connsiteY3-24" fmla="*/ 0 h 1420427"/>
              <a:gd name="connsiteX4" fmla="*/ 7013359 w 7013359"/>
              <a:gd name="connsiteY4" fmla="*/ 0 h 1420427"/>
              <a:gd name="connsiteX0-25" fmla="*/ 0 w 7013359"/>
              <a:gd name="connsiteY0-26" fmla="*/ 1420427 h 1420427"/>
              <a:gd name="connsiteX1-27" fmla="*/ 1313894 w 7013359"/>
              <a:gd name="connsiteY1-28" fmla="*/ 878889 h 1420427"/>
              <a:gd name="connsiteX2-29" fmla="*/ 2974019 w 7013359"/>
              <a:gd name="connsiteY2-30" fmla="*/ 1127464 h 1420427"/>
              <a:gd name="connsiteX3-31" fmla="*/ 7013359 w 7013359"/>
              <a:gd name="connsiteY3-32" fmla="*/ 0 h 1420427"/>
              <a:gd name="connsiteX4-33" fmla="*/ 7013359 w 7013359"/>
              <a:gd name="connsiteY4-34" fmla="*/ 0 h 1420427"/>
              <a:gd name="connsiteX0-35" fmla="*/ 0 w 7013359"/>
              <a:gd name="connsiteY0-36" fmla="*/ 1420427 h 1420427"/>
              <a:gd name="connsiteX1-37" fmla="*/ 1313894 w 7013359"/>
              <a:gd name="connsiteY1-38" fmla="*/ 878889 h 1420427"/>
              <a:gd name="connsiteX2-39" fmla="*/ 2974019 w 7013359"/>
              <a:gd name="connsiteY2-40" fmla="*/ 1127464 h 1420427"/>
              <a:gd name="connsiteX3-41" fmla="*/ 4429957 w 7013359"/>
              <a:gd name="connsiteY3-42" fmla="*/ 763480 h 1420427"/>
              <a:gd name="connsiteX4-43" fmla="*/ 7013359 w 7013359"/>
              <a:gd name="connsiteY4-44" fmla="*/ 0 h 1420427"/>
              <a:gd name="connsiteX5" fmla="*/ 7013359 w 7013359"/>
              <a:gd name="connsiteY5" fmla="*/ 0 h 1420427"/>
              <a:gd name="connsiteX0-45" fmla="*/ 0 w 7013359"/>
              <a:gd name="connsiteY0-46" fmla="*/ 1420427 h 1420427"/>
              <a:gd name="connsiteX1-47" fmla="*/ 1313894 w 7013359"/>
              <a:gd name="connsiteY1-48" fmla="*/ 878889 h 1420427"/>
              <a:gd name="connsiteX2-49" fmla="*/ 2974019 w 7013359"/>
              <a:gd name="connsiteY2-50" fmla="*/ 1127464 h 1420427"/>
              <a:gd name="connsiteX3-51" fmla="*/ 4279036 w 7013359"/>
              <a:gd name="connsiteY3-52" fmla="*/ 541538 h 1420427"/>
              <a:gd name="connsiteX4-53" fmla="*/ 7013359 w 7013359"/>
              <a:gd name="connsiteY4-54" fmla="*/ 0 h 1420427"/>
              <a:gd name="connsiteX5-55" fmla="*/ 7013359 w 7013359"/>
              <a:gd name="connsiteY5-56" fmla="*/ 0 h 1420427"/>
              <a:gd name="connsiteX0-57" fmla="*/ 0 w 7013359"/>
              <a:gd name="connsiteY0-58" fmla="*/ 1420427 h 1420427"/>
              <a:gd name="connsiteX1-59" fmla="*/ 1313894 w 7013359"/>
              <a:gd name="connsiteY1-60" fmla="*/ 878889 h 1420427"/>
              <a:gd name="connsiteX2-61" fmla="*/ 2974019 w 7013359"/>
              <a:gd name="connsiteY2-62" fmla="*/ 1127464 h 1420427"/>
              <a:gd name="connsiteX3-63" fmla="*/ 4243525 w 7013359"/>
              <a:gd name="connsiteY3-64" fmla="*/ 523783 h 1420427"/>
              <a:gd name="connsiteX4-65" fmla="*/ 7013359 w 7013359"/>
              <a:gd name="connsiteY4-66" fmla="*/ 0 h 1420427"/>
              <a:gd name="connsiteX5-67" fmla="*/ 7013359 w 7013359"/>
              <a:gd name="connsiteY5-68" fmla="*/ 0 h 1420427"/>
              <a:gd name="connsiteX0-69" fmla="*/ 0 w 7013359"/>
              <a:gd name="connsiteY0-70" fmla="*/ 1420427 h 1420427"/>
              <a:gd name="connsiteX1-71" fmla="*/ 1313894 w 7013359"/>
              <a:gd name="connsiteY1-72" fmla="*/ 878889 h 1420427"/>
              <a:gd name="connsiteX2-73" fmla="*/ 2974019 w 7013359"/>
              <a:gd name="connsiteY2-74" fmla="*/ 1127464 h 1420427"/>
              <a:gd name="connsiteX3-75" fmla="*/ 4243525 w 7013359"/>
              <a:gd name="connsiteY3-76" fmla="*/ 523783 h 1420427"/>
              <a:gd name="connsiteX4-77" fmla="*/ 5690586 w 7013359"/>
              <a:gd name="connsiteY4-78" fmla="*/ 221942 h 1420427"/>
              <a:gd name="connsiteX5-79" fmla="*/ 7013359 w 7013359"/>
              <a:gd name="connsiteY5-80" fmla="*/ 0 h 1420427"/>
              <a:gd name="connsiteX6" fmla="*/ 7013359 w 7013359"/>
              <a:gd name="connsiteY6" fmla="*/ 0 h 1420427"/>
              <a:gd name="connsiteX0-81" fmla="*/ 0 w 7013359"/>
              <a:gd name="connsiteY0-82" fmla="*/ 1420427 h 1420427"/>
              <a:gd name="connsiteX1-83" fmla="*/ 1313894 w 7013359"/>
              <a:gd name="connsiteY1-84" fmla="*/ 878889 h 1420427"/>
              <a:gd name="connsiteX2-85" fmla="*/ 2974019 w 7013359"/>
              <a:gd name="connsiteY2-86" fmla="*/ 1127464 h 1420427"/>
              <a:gd name="connsiteX3-87" fmla="*/ 4243525 w 7013359"/>
              <a:gd name="connsiteY3-88" fmla="*/ 523783 h 1420427"/>
              <a:gd name="connsiteX4-89" fmla="*/ 5734974 w 7013359"/>
              <a:gd name="connsiteY4-90" fmla="*/ 346229 h 1420427"/>
              <a:gd name="connsiteX5-91" fmla="*/ 7013359 w 7013359"/>
              <a:gd name="connsiteY5-92" fmla="*/ 0 h 1420427"/>
              <a:gd name="connsiteX6-93" fmla="*/ 7013359 w 7013359"/>
              <a:gd name="connsiteY6-94" fmla="*/ 0 h 1420427"/>
              <a:gd name="connsiteX0-95" fmla="*/ 0 w 7013359"/>
              <a:gd name="connsiteY0-96" fmla="*/ 1420427 h 1420427"/>
              <a:gd name="connsiteX1-97" fmla="*/ 1313894 w 7013359"/>
              <a:gd name="connsiteY1-98" fmla="*/ 878889 h 1420427"/>
              <a:gd name="connsiteX2-99" fmla="*/ 2974019 w 7013359"/>
              <a:gd name="connsiteY2-100" fmla="*/ 1127464 h 1420427"/>
              <a:gd name="connsiteX3-101" fmla="*/ 4243525 w 7013359"/>
              <a:gd name="connsiteY3-102" fmla="*/ 523783 h 1420427"/>
              <a:gd name="connsiteX4-103" fmla="*/ 5734974 w 7013359"/>
              <a:gd name="connsiteY4-104" fmla="*/ 346229 h 1420427"/>
              <a:gd name="connsiteX5-105" fmla="*/ 7013359 w 7013359"/>
              <a:gd name="connsiteY5-106" fmla="*/ 0 h 1420427"/>
              <a:gd name="connsiteX6-107" fmla="*/ 7013359 w 7013359"/>
              <a:gd name="connsiteY6-108" fmla="*/ 0 h 1420427"/>
              <a:gd name="connsiteX0-109" fmla="*/ 0 w 7013359"/>
              <a:gd name="connsiteY0-110" fmla="*/ 1420427 h 1420427"/>
              <a:gd name="connsiteX1-111" fmla="*/ 1340527 w 7013359"/>
              <a:gd name="connsiteY1-112" fmla="*/ 887766 h 1420427"/>
              <a:gd name="connsiteX2-113" fmla="*/ 2974019 w 7013359"/>
              <a:gd name="connsiteY2-114" fmla="*/ 1127464 h 1420427"/>
              <a:gd name="connsiteX3-115" fmla="*/ 4243525 w 7013359"/>
              <a:gd name="connsiteY3-116" fmla="*/ 523783 h 1420427"/>
              <a:gd name="connsiteX4-117" fmla="*/ 5734974 w 7013359"/>
              <a:gd name="connsiteY4-118" fmla="*/ 346229 h 1420427"/>
              <a:gd name="connsiteX5-119" fmla="*/ 7013359 w 7013359"/>
              <a:gd name="connsiteY5-120" fmla="*/ 0 h 1420427"/>
              <a:gd name="connsiteX6-121" fmla="*/ 7013359 w 7013359"/>
              <a:gd name="connsiteY6-122" fmla="*/ 0 h 1420427"/>
              <a:gd name="connsiteX0-123" fmla="*/ 0 w 7013359"/>
              <a:gd name="connsiteY0-124" fmla="*/ 1420427 h 1420427"/>
              <a:gd name="connsiteX1-125" fmla="*/ 1340527 w 7013359"/>
              <a:gd name="connsiteY1-126" fmla="*/ 887766 h 1420427"/>
              <a:gd name="connsiteX2-127" fmla="*/ 2807332 w 7013359"/>
              <a:gd name="connsiteY2-128" fmla="*/ 1132227 h 1420427"/>
              <a:gd name="connsiteX3-129" fmla="*/ 4243525 w 7013359"/>
              <a:gd name="connsiteY3-130" fmla="*/ 523783 h 1420427"/>
              <a:gd name="connsiteX4-131" fmla="*/ 5734974 w 7013359"/>
              <a:gd name="connsiteY4-132" fmla="*/ 346229 h 1420427"/>
              <a:gd name="connsiteX5-133" fmla="*/ 7013359 w 7013359"/>
              <a:gd name="connsiteY5-134" fmla="*/ 0 h 1420427"/>
              <a:gd name="connsiteX6-135" fmla="*/ 7013359 w 7013359"/>
              <a:gd name="connsiteY6-136" fmla="*/ 0 h 1420427"/>
              <a:gd name="connsiteX0-137" fmla="*/ 0 w 7013359"/>
              <a:gd name="connsiteY0-138" fmla="*/ 1420427 h 1420427"/>
              <a:gd name="connsiteX1-139" fmla="*/ 1340527 w 7013359"/>
              <a:gd name="connsiteY1-140" fmla="*/ 887766 h 1420427"/>
              <a:gd name="connsiteX2-141" fmla="*/ 2807332 w 7013359"/>
              <a:gd name="connsiteY2-142" fmla="*/ 1132227 h 1420427"/>
              <a:gd name="connsiteX3-143" fmla="*/ 4281625 w 7013359"/>
              <a:gd name="connsiteY3-144" fmla="*/ 533308 h 1420427"/>
              <a:gd name="connsiteX4-145" fmla="*/ 5734974 w 7013359"/>
              <a:gd name="connsiteY4-146" fmla="*/ 346229 h 1420427"/>
              <a:gd name="connsiteX5-147" fmla="*/ 7013359 w 7013359"/>
              <a:gd name="connsiteY5-148" fmla="*/ 0 h 1420427"/>
              <a:gd name="connsiteX6-149" fmla="*/ 7013359 w 7013359"/>
              <a:gd name="connsiteY6-150" fmla="*/ 0 h 1420427"/>
              <a:gd name="connsiteX0-151" fmla="*/ 0 w 7013359"/>
              <a:gd name="connsiteY0-152" fmla="*/ 1420427 h 1420427"/>
              <a:gd name="connsiteX1-153" fmla="*/ 1340527 w 7013359"/>
              <a:gd name="connsiteY1-154" fmla="*/ 887766 h 1420427"/>
              <a:gd name="connsiteX2-155" fmla="*/ 2807332 w 7013359"/>
              <a:gd name="connsiteY2-156" fmla="*/ 1132227 h 1420427"/>
              <a:gd name="connsiteX3-157" fmla="*/ 4281625 w 7013359"/>
              <a:gd name="connsiteY3-158" fmla="*/ 533308 h 1420427"/>
              <a:gd name="connsiteX4-159" fmla="*/ 5734974 w 7013359"/>
              <a:gd name="connsiteY4-160" fmla="*/ 346229 h 1420427"/>
              <a:gd name="connsiteX5-161" fmla="*/ 7013359 w 7013359"/>
              <a:gd name="connsiteY5-162" fmla="*/ 0 h 1420427"/>
              <a:gd name="connsiteX6-163" fmla="*/ 7013359 w 7013359"/>
              <a:gd name="connsiteY6-164" fmla="*/ 0 h 1420427"/>
              <a:gd name="connsiteX0-165" fmla="*/ 0 w 7013359"/>
              <a:gd name="connsiteY0-166" fmla="*/ 1420427 h 1420427"/>
              <a:gd name="connsiteX1-167" fmla="*/ 1340527 w 7013359"/>
              <a:gd name="connsiteY1-168" fmla="*/ 887766 h 1420427"/>
              <a:gd name="connsiteX2-169" fmla="*/ 2807332 w 7013359"/>
              <a:gd name="connsiteY2-170" fmla="*/ 1132227 h 1420427"/>
              <a:gd name="connsiteX3-171" fmla="*/ 4262575 w 7013359"/>
              <a:gd name="connsiteY3-172" fmla="*/ 538070 h 1420427"/>
              <a:gd name="connsiteX4-173" fmla="*/ 5734974 w 7013359"/>
              <a:gd name="connsiteY4-174" fmla="*/ 346229 h 1420427"/>
              <a:gd name="connsiteX5-175" fmla="*/ 7013359 w 7013359"/>
              <a:gd name="connsiteY5-176" fmla="*/ 0 h 1420427"/>
              <a:gd name="connsiteX6-177" fmla="*/ 7013359 w 7013359"/>
              <a:gd name="connsiteY6-178" fmla="*/ 0 h 1420427"/>
              <a:gd name="connsiteX0-179" fmla="*/ 0 w 7013359"/>
              <a:gd name="connsiteY0-180" fmla="*/ 1420427 h 1420427"/>
              <a:gd name="connsiteX1-181" fmla="*/ 1340527 w 7013359"/>
              <a:gd name="connsiteY1-182" fmla="*/ 887766 h 1420427"/>
              <a:gd name="connsiteX2-183" fmla="*/ 2807332 w 7013359"/>
              <a:gd name="connsiteY2-184" fmla="*/ 1132227 h 1420427"/>
              <a:gd name="connsiteX3-185" fmla="*/ 4276863 w 7013359"/>
              <a:gd name="connsiteY3-186" fmla="*/ 530927 h 1420427"/>
              <a:gd name="connsiteX4-187" fmla="*/ 5734974 w 7013359"/>
              <a:gd name="connsiteY4-188" fmla="*/ 346229 h 1420427"/>
              <a:gd name="connsiteX5-189" fmla="*/ 7013359 w 7013359"/>
              <a:gd name="connsiteY5-190" fmla="*/ 0 h 1420427"/>
              <a:gd name="connsiteX6-191" fmla="*/ 7013359 w 7013359"/>
              <a:gd name="connsiteY6-192" fmla="*/ 0 h 1420427"/>
              <a:gd name="connsiteX0-193" fmla="*/ 0 w 7013359"/>
              <a:gd name="connsiteY0-194" fmla="*/ 1420427 h 1420427"/>
              <a:gd name="connsiteX1-195" fmla="*/ 1340527 w 7013359"/>
              <a:gd name="connsiteY1-196" fmla="*/ 887766 h 1420427"/>
              <a:gd name="connsiteX2-197" fmla="*/ 2807332 w 7013359"/>
              <a:gd name="connsiteY2-198" fmla="*/ 1132227 h 1420427"/>
              <a:gd name="connsiteX3-199" fmla="*/ 4276863 w 7013359"/>
              <a:gd name="connsiteY3-200" fmla="*/ 530927 h 1420427"/>
              <a:gd name="connsiteX4-201" fmla="*/ 5734974 w 7013359"/>
              <a:gd name="connsiteY4-202" fmla="*/ 346229 h 1420427"/>
              <a:gd name="connsiteX5-203" fmla="*/ 7013359 w 7013359"/>
              <a:gd name="connsiteY5-204" fmla="*/ 0 h 1420427"/>
              <a:gd name="connsiteX6-205" fmla="*/ 7013359 w 7013359"/>
              <a:gd name="connsiteY6-206" fmla="*/ 0 h 1420427"/>
              <a:gd name="connsiteX0-207" fmla="*/ 0 w 7013359"/>
              <a:gd name="connsiteY0-208" fmla="*/ 1420427 h 1420427"/>
              <a:gd name="connsiteX1-209" fmla="*/ 1340527 w 7013359"/>
              <a:gd name="connsiteY1-210" fmla="*/ 887766 h 1420427"/>
              <a:gd name="connsiteX2-211" fmla="*/ 2807332 w 7013359"/>
              <a:gd name="connsiteY2-212" fmla="*/ 1132227 h 1420427"/>
              <a:gd name="connsiteX3-213" fmla="*/ 4276863 w 7013359"/>
              <a:gd name="connsiteY3-214" fmla="*/ 530927 h 1420427"/>
              <a:gd name="connsiteX4-215" fmla="*/ 5734974 w 7013359"/>
              <a:gd name="connsiteY4-216" fmla="*/ 346229 h 1420427"/>
              <a:gd name="connsiteX5-217" fmla="*/ 7013359 w 7013359"/>
              <a:gd name="connsiteY5-218" fmla="*/ 0 h 1420427"/>
              <a:gd name="connsiteX6-219" fmla="*/ 7013359 w 7013359"/>
              <a:gd name="connsiteY6-220" fmla="*/ 0 h 1420427"/>
              <a:gd name="connsiteX0-221" fmla="*/ 0 w 7013359"/>
              <a:gd name="connsiteY0-222" fmla="*/ 1420427 h 1420427"/>
              <a:gd name="connsiteX1-223" fmla="*/ 1340527 w 7013359"/>
              <a:gd name="connsiteY1-224" fmla="*/ 887766 h 1420427"/>
              <a:gd name="connsiteX2-225" fmla="*/ 2807332 w 7013359"/>
              <a:gd name="connsiteY2-226" fmla="*/ 1132227 h 1420427"/>
              <a:gd name="connsiteX3-227" fmla="*/ 4276863 w 7013359"/>
              <a:gd name="connsiteY3-228" fmla="*/ 530927 h 1420427"/>
              <a:gd name="connsiteX4-229" fmla="*/ 5734974 w 7013359"/>
              <a:gd name="connsiteY4-230" fmla="*/ 346229 h 1420427"/>
              <a:gd name="connsiteX5-231" fmla="*/ 7013359 w 7013359"/>
              <a:gd name="connsiteY5-232" fmla="*/ 0 h 1420427"/>
              <a:gd name="connsiteX6-233" fmla="*/ 7013359 w 7013359"/>
              <a:gd name="connsiteY6-234" fmla="*/ 0 h 1420427"/>
              <a:gd name="connsiteX0-235" fmla="*/ 0 w 7013359"/>
              <a:gd name="connsiteY0-236" fmla="*/ 1420427 h 1420427"/>
              <a:gd name="connsiteX1-237" fmla="*/ 1340527 w 7013359"/>
              <a:gd name="connsiteY1-238" fmla="*/ 887766 h 1420427"/>
              <a:gd name="connsiteX2-239" fmla="*/ 2807332 w 7013359"/>
              <a:gd name="connsiteY2-240" fmla="*/ 1132227 h 1420427"/>
              <a:gd name="connsiteX3-241" fmla="*/ 4276863 w 7013359"/>
              <a:gd name="connsiteY3-242" fmla="*/ 530927 h 1420427"/>
              <a:gd name="connsiteX4-243" fmla="*/ 5734974 w 7013359"/>
              <a:gd name="connsiteY4-244" fmla="*/ 346229 h 1420427"/>
              <a:gd name="connsiteX5-245" fmla="*/ 7013359 w 7013359"/>
              <a:gd name="connsiteY5-246" fmla="*/ 0 h 1420427"/>
              <a:gd name="connsiteX6-247" fmla="*/ 7013359 w 7013359"/>
              <a:gd name="connsiteY6-248" fmla="*/ 0 h 1420427"/>
              <a:gd name="connsiteX0-249" fmla="*/ 0 w 7013359"/>
              <a:gd name="connsiteY0-250" fmla="*/ 1420427 h 1420427"/>
              <a:gd name="connsiteX1-251" fmla="*/ 1340527 w 7013359"/>
              <a:gd name="connsiteY1-252" fmla="*/ 887766 h 1420427"/>
              <a:gd name="connsiteX2-253" fmla="*/ 2807332 w 7013359"/>
              <a:gd name="connsiteY2-254" fmla="*/ 1132227 h 1420427"/>
              <a:gd name="connsiteX3-255" fmla="*/ 4276863 w 7013359"/>
              <a:gd name="connsiteY3-256" fmla="*/ 530927 h 1420427"/>
              <a:gd name="connsiteX4-257" fmla="*/ 5734974 w 7013359"/>
              <a:gd name="connsiteY4-258" fmla="*/ 346229 h 1420427"/>
              <a:gd name="connsiteX5-259" fmla="*/ 7013359 w 7013359"/>
              <a:gd name="connsiteY5-260" fmla="*/ 0 h 1420427"/>
              <a:gd name="connsiteX6-261" fmla="*/ 7013359 w 7013359"/>
              <a:gd name="connsiteY6-262" fmla="*/ 0 h 1420427"/>
              <a:gd name="connsiteX0-263" fmla="*/ 0 w 7013359"/>
              <a:gd name="connsiteY0-264" fmla="*/ 1420427 h 1420427"/>
              <a:gd name="connsiteX1-265" fmla="*/ 1340527 w 7013359"/>
              <a:gd name="connsiteY1-266" fmla="*/ 887766 h 1420427"/>
              <a:gd name="connsiteX2-267" fmla="*/ 2807332 w 7013359"/>
              <a:gd name="connsiteY2-268" fmla="*/ 1132227 h 1420427"/>
              <a:gd name="connsiteX3-269" fmla="*/ 4276863 w 7013359"/>
              <a:gd name="connsiteY3-270" fmla="*/ 530927 h 1420427"/>
              <a:gd name="connsiteX4-271" fmla="*/ 5734974 w 7013359"/>
              <a:gd name="connsiteY4-272" fmla="*/ 346229 h 1420427"/>
              <a:gd name="connsiteX5-273" fmla="*/ 7013359 w 7013359"/>
              <a:gd name="connsiteY5-274" fmla="*/ 0 h 1420427"/>
              <a:gd name="connsiteX6-275" fmla="*/ 7013359 w 7013359"/>
              <a:gd name="connsiteY6-276" fmla="*/ 0 h 1420427"/>
              <a:gd name="connsiteX0-277" fmla="*/ 0 w 7013359"/>
              <a:gd name="connsiteY0-278" fmla="*/ 1420427 h 1420427"/>
              <a:gd name="connsiteX1-279" fmla="*/ 1340527 w 7013359"/>
              <a:gd name="connsiteY1-280" fmla="*/ 887766 h 1420427"/>
              <a:gd name="connsiteX2-281" fmla="*/ 2807332 w 7013359"/>
              <a:gd name="connsiteY2-282" fmla="*/ 1132227 h 1420427"/>
              <a:gd name="connsiteX3-283" fmla="*/ 4276863 w 7013359"/>
              <a:gd name="connsiteY3-284" fmla="*/ 530927 h 1420427"/>
              <a:gd name="connsiteX4-285" fmla="*/ 5734974 w 7013359"/>
              <a:gd name="connsiteY4-286" fmla="*/ 585926 h 1420427"/>
              <a:gd name="connsiteX5-287" fmla="*/ 7013359 w 7013359"/>
              <a:gd name="connsiteY5-288" fmla="*/ 0 h 1420427"/>
              <a:gd name="connsiteX6-289" fmla="*/ 7013359 w 7013359"/>
              <a:gd name="connsiteY6-290" fmla="*/ 0 h 1420427"/>
              <a:gd name="connsiteX0-291" fmla="*/ 0 w 7013359"/>
              <a:gd name="connsiteY0-292" fmla="*/ 1420427 h 1420427"/>
              <a:gd name="connsiteX1-293" fmla="*/ 1340527 w 7013359"/>
              <a:gd name="connsiteY1-294" fmla="*/ 887766 h 1420427"/>
              <a:gd name="connsiteX2-295" fmla="*/ 2807332 w 7013359"/>
              <a:gd name="connsiteY2-296" fmla="*/ 1132227 h 1420427"/>
              <a:gd name="connsiteX3-297" fmla="*/ 4276863 w 7013359"/>
              <a:gd name="connsiteY3-298" fmla="*/ 530927 h 1420427"/>
              <a:gd name="connsiteX4-299" fmla="*/ 5734974 w 7013359"/>
              <a:gd name="connsiteY4-300" fmla="*/ 585926 h 1420427"/>
              <a:gd name="connsiteX5-301" fmla="*/ 7013359 w 7013359"/>
              <a:gd name="connsiteY5-302" fmla="*/ 0 h 1420427"/>
              <a:gd name="connsiteX6-303" fmla="*/ 7013359 w 7013359"/>
              <a:gd name="connsiteY6-304" fmla="*/ 0 h 1420427"/>
              <a:gd name="connsiteX0-305" fmla="*/ 0 w 7013359"/>
              <a:gd name="connsiteY0-306" fmla="*/ 1420427 h 1420427"/>
              <a:gd name="connsiteX1-307" fmla="*/ 1340527 w 7013359"/>
              <a:gd name="connsiteY1-308" fmla="*/ 887766 h 1420427"/>
              <a:gd name="connsiteX2-309" fmla="*/ 2807332 w 7013359"/>
              <a:gd name="connsiteY2-310" fmla="*/ 1132227 h 1420427"/>
              <a:gd name="connsiteX3-311" fmla="*/ 4276863 w 7013359"/>
              <a:gd name="connsiteY3-312" fmla="*/ 530927 h 1420427"/>
              <a:gd name="connsiteX4-313" fmla="*/ 5734974 w 7013359"/>
              <a:gd name="connsiteY4-314" fmla="*/ 585926 h 1420427"/>
              <a:gd name="connsiteX5-315" fmla="*/ 7013359 w 7013359"/>
              <a:gd name="connsiteY5-316" fmla="*/ 0 h 1420427"/>
              <a:gd name="connsiteX6-317" fmla="*/ 7013359 w 7013359"/>
              <a:gd name="connsiteY6-318" fmla="*/ 0 h 1420427"/>
              <a:gd name="connsiteX0-319" fmla="*/ 0 w 7013359"/>
              <a:gd name="connsiteY0-320" fmla="*/ 1420427 h 1420427"/>
              <a:gd name="connsiteX1-321" fmla="*/ 1340527 w 7013359"/>
              <a:gd name="connsiteY1-322" fmla="*/ 887766 h 1420427"/>
              <a:gd name="connsiteX2-323" fmla="*/ 2807332 w 7013359"/>
              <a:gd name="connsiteY2-324" fmla="*/ 1132227 h 1420427"/>
              <a:gd name="connsiteX3-325" fmla="*/ 4276863 w 7013359"/>
              <a:gd name="connsiteY3-326" fmla="*/ 530927 h 1420427"/>
              <a:gd name="connsiteX4-327" fmla="*/ 5734974 w 7013359"/>
              <a:gd name="connsiteY4-328" fmla="*/ 585926 h 1420427"/>
              <a:gd name="connsiteX5-329" fmla="*/ 7013359 w 7013359"/>
              <a:gd name="connsiteY5-330" fmla="*/ 0 h 1420427"/>
              <a:gd name="connsiteX6-331" fmla="*/ 7013359 w 7013359"/>
              <a:gd name="connsiteY6-332" fmla="*/ 0 h 1420427"/>
              <a:gd name="connsiteX0-333" fmla="*/ 0 w 7013359"/>
              <a:gd name="connsiteY0-334" fmla="*/ 1420427 h 1420427"/>
              <a:gd name="connsiteX1-335" fmla="*/ 1340527 w 7013359"/>
              <a:gd name="connsiteY1-336" fmla="*/ 887766 h 1420427"/>
              <a:gd name="connsiteX2-337" fmla="*/ 2807332 w 7013359"/>
              <a:gd name="connsiteY2-338" fmla="*/ 1132227 h 1420427"/>
              <a:gd name="connsiteX3-339" fmla="*/ 4276863 w 7013359"/>
              <a:gd name="connsiteY3-340" fmla="*/ 530927 h 1420427"/>
              <a:gd name="connsiteX4-341" fmla="*/ 5734974 w 7013359"/>
              <a:gd name="connsiteY4-342" fmla="*/ 585926 h 1420427"/>
              <a:gd name="connsiteX5-343" fmla="*/ 7013359 w 7013359"/>
              <a:gd name="connsiteY5-344" fmla="*/ 0 h 1420427"/>
              <a:gd name="connsiteX6-345" fmla="*/ 7013359 w 7013359"/>
              <a:gd name="connsiteY6-346" fmla="*/ 0 h 1420427"/>
              <a:gd name="connsiteX0-347" fmla="*/ 0 w 7013359"/>
              <a:gd name="connsiteY0-348" fmla="*/ 1420427 h 1420427"/>
              <a:gd name="connsiteX1-349" fmla="*/ 1340527 w 7013359"/>
              <a:gd name="connsiteY1-350" fmla="*/ 887766 h 1420427"/>
              <a:gd name="connsiteX2-351" fmla="*/ 2807332 w 7013359"/>
              <a:gd name="connsiteY2-352" fmla="*/ 1132227 h 1420427"/>
              <a:gd name="connsiteX3-353" fmla="*/ 4276863 w 7013359"/>
              <a:gd name="connsiteY3-354" fmla="*/ 530927 h 1420427"/>
              <a:gd name="connsiteX4-355" fmla="*/ 5734974 w 7013359"/>
              <a:gd name="connsiteY4-356" fmla="*/ 585926 h 1420427"/>
              <a:gd name="connsiteX5-357" fmla="*/ 7013359 w 7013359"/>
              <a:gd name="connsiteY5-358" fmla="*/ 0 h 1420427"/>
              <a:gd name="connsiteX6-359" fmla="*/ 7013359 w 7013359"/>
              <a:gd name="connsiteY6-360" fmla="*/ 0 h 1420427"/>
              <a:gd name="connsiteX0-361" fmla="*/ 0 w 7013359"/>
              <a:gd name="connsiteY0-362" fmla="*/ 1420427 h 1420427"/>
              <a:gd name="connsiteX1-363" fmla="*/ 1340527 w 7013359"/>
              <a:gd name="connsiteY1-364" fmla="*/ 887766 h 1420427"/>
              <a:gd name="connsiteX2-365" fmla="*/ 2807332 w 7013359"/>
              <a:gd name="connsiteY2-366" fmla="*/ 1132227 h 1420427"/>
              <a:gd name="connsiteX3-367" fmla="*/ 4276863 w 7013359"/>
              <a:gd name="connsiteY3-368" fmla="*/ 530927 h 1420427"/>
              <a:gd name="connsiteX4-369" fmla="*/ 5734974 w 7013359"/>
              <a:gd name="connsiteY4-370" fmla="*/ 585926 h 1420427"/>
              <a:gd name="connsiteX5-371" fmla="*/ 7013359 w 7013359"/>
              <a:gd name="connsiteY5-372" fmla="*/ 0 h 1420427"/>
              <a:gd name="connsiteX6-373" fmla="*/ 7013359 w 7013359"/>
              <a:gd name="connsiteY6-374" fmla="*/ 0 h 1420427"/>
              <a:gd name="connsiteX0-375" fmla="*/ 0 w 7013359"/>
              <a:gd name="connsiteY0-376" fmla="*/ 1420427 h 1420427"/>
              <a:gd name="connsiteX1-377" fmla="*/ 1340527 w 7013359"/>
              <a:gd name="connsiteY1-378" fmla="*/ 887766 h 1420427"/>
              <a:gd name="connsiteX2-379" fmla="*/ 2807332 w 7013359"/>
              <a:gd name="connsiteY2-380" fmla="*/ 1132227 h 1420427"/>
              <a:gd name="connsiteX3-381" fmla="*/ 4276863 w 7013359"/>
              <a:gd name="connsiteY3-382" fmla="*/ 530927 h 1420427"/>
              <a:gd name="connsiteX4-383" fmla="*/ 5734974 w 7013359"/>
              <a:gd name="connsiteY4-384" fmla="*/ 585926 h 1420427"/>
              <a:gd name="connsiteX5-385" fmla="*/ 7013359 w 7013359"/>
              <a:gd name="connsiteY5-386" fmla="*/ 0 h 1420427"/>
              <a:gd name="connsiteX0-387" fmla="*/ 0 w 5734974"/>
              <a:gd name="connsiteY0-388" fmla="*/ 903680 h 903680"/>
              <a:gd name="connsiteX1-389" fmla="*/ 1340527 w 5734974"/>
              <a:gd name="connsiteY1-390" fmla="*/ 371019 h 903680"/>
              <a:gd name="connsiteX2-391" fmla="*/ 2807332 w 5734974"/>
              <a:gd name="connsiteY2-392" fmla="*/ 615480 h 903680"/>
              <a:gd name="connsiteX3-393" fmla="*/ 4276863 w 5734974"/>
              <a:gd name="connsiteY3-394" fmla="*/ 14180 h 903680"/>
              <a:gd name="connsiteX4-395" fmla="*/ 5734974 w 5734974"/>
              <a:gd name="connsiteY4-396" fmla="*/ 69179 h 903680"/>
              <a:gd name="connsiteX0-397" fmla="*/ 0 w 5734974"/>
              <a:gd name="connsiteY0-398" fmla="*/ 1129776 h 1129776"/>
              <a:gd name="connsiteX1-399" fmla="*/ 1340527 w 5734974"/>
              <a:gd name="connsiteY1-400" fmla="*/ 597115 h 1129776"/>
              <a:gd name="connsiteX2-401" fmla="*/ 2807332 w 5734974"/>
              <a:gd name="connsiteY2-402" fmla="*/ 841576 h 1129776"/>
              <a:gd name="connsiteX3-403" fmla="*/ 4276863 w 5734974"/>
              <a:gd name="connsiteY3-404" fmla="*/ 240276 h 1129776"/>
              <a:gd name="connsiteX4-405" fmla="*/ 5734974 w 5734974"/>
              <a:gd name="connsiteY4-406" fmla="*/ 0 h 1129776"/>
              <a:gd name="connsiteX0-407" fmla="*/ 0 w 5734974"/>
              <a:gd name="connsiteY0-408" fmla="*/ 1131360 h 1131360"/>
              <a:gd name="connsiteX1-409" fmla="*/ 1340527 w 5734974"/>
              <a:gd name="connsiteY1-410" fmla="*/ 598699 h 1131360"/>
              <a:gd name="connsiteX2-411" fmla="*/ 2807332 w 5734974"/>
              <a:gd name="connsiteY2-412" fmla="*/ 843160 h 1131360"/>
              <a:gd name="connsiteX3-413" fmla="*/ 4276863 w 5734974"/>
              <a:gd name="connsiteY3-414" fmla="*/ 241860 h 1131360"/>
              <a:gd name="connsiteX4-415" fmla="*/ 5734974 w 5734974"/>
              <a:gd name="connsiteY4-416" fmla="*/ 1584 h 1131360"/>
              <a:gd name="connsiteX0-417" fmla="*/ 0 w 5734974"/>
              <a:gd name="connsiteY0-418" fmla="*/ 1131360 h 1131360"/>
              <a:gd name="connsiteX1-419" fmla="*/ 1835827 w 5734974"/>
              <a:gd name="connsiteY1-420" fmla="*/ 598699 h 1131360"/>
              <a:gd name="connsiteX2-421" fmla="*/ 2807332 w 5734974"/>
              <a:gd name="connsiteY2-422" fmla="*/ 843160 h 1131360"/>
              <a:gd name="connsiteX3-423" fmla="*/ 4276863 w 5734974"/>
              <a:gd name="connsiteY3-424" fmla="*/ 241860 h 1131360"/>
              <a:gd name="connsiteX4-425" fmla="*/ 5734974 w 5734974"/>
              <a:gd name="connsiteY4-426" fmla="*/ 1584 h 1131360"/>
              <a:gd name="connsiteX0-427" fmla="*/ 0 w 5734974"/>
              <a:gd name="connsiteY0-428" fmla="*/ 1131360 h 1131360"/>
              <a:gd name="connsiteX1-429" fmla="*/ 1835827 w 5734974"/>
              <a:gd name="connsiteY1-430" fmla="*/ 598699 h 1131360"/>
              <a:gd name="connsiteX2-431" fmla="*/ 3759832 w 5734974"/>
              <a:gd name="connsiteY2-432" fmla="*/ 843160 h 1131360"/>
              <a:gd name="connsiteX3-433" fmla="*/ 4276863 w 5734974"/>
              <a:gd name="connsiteY3-434" fmla="*/ 241860 h 1131360"/>
              <a:gd name="connsiteX4-435" fmla="*/ 5734974 w 5734974"/>
              <a:gd name="connsiteY4-436" fmla="*/ 1584 h 1131360"/>
              <a:gd name="connsiteX0-437" fmla="*/ 0 w 5734974"/>
              <a:gd name="connsiteY0-438" fmla="*/ 1129776 h 1129776"/>
              <a:gd name="connsiteX1-439" fmla="*/ 1835827 w 5734974"/>
              <a:gd name="connsiteY1-440" fmla="*/ 597115 h 1129776"/>
              <a:gd name="connsiteX2-441" fmla="*/ 3759832 w 5734974"/>
              <a:gd name="connsiteY2-442" fmla="*/ 841576 h 1129776"/>
              <a:gd name="connsiteX3-443" fmla="*/ 5734974 w 5734974"/>
              <a:gd name="connsiteY3-444" fmla="*/ 0 h 1129776"/>
              <a:gd name="connsiteX0-445" fmla="*/ 0 w 5734974"/>
              <a:gd name="connsiteY0-446" fmla="*/ 1129776 h 1129776"/>
              <a:gd name="connsiteX1-447" fmla="*/ 1821540 w 5734974"/>
              <a:gd name="connsiteY1-448" fmla="*/ 592352 h 1129776"/>
              <a:gd name="connsiteX2-449" fmla="*/ 3759832 w 5734974"/>
              <a:gd name="connsiteY2-450" fmla="*/ 841576 h 1129776"/>
              <a:gd name="connsiteX3-451" fmla="*/ 5734974 w 5734974"/>
              <a:gd name="connsiteY3-452" fmla="*/ 0 h 1129776"/>
              <a:gd name="connsiteX0-453" fmla="*/ 0 w 5734974"/>
              <a:gd name="connsiteY0-454" fmla="*/ 1129776 h 1129776"/>
              <a:gd name="connsiteX1-455" fmla="*/ 1821540 w 5734974"/>
              <a:gd name="connsiteY1-456" fmla="*/ 592352 h 1129776"/>
              <a:gd name="connsiteX2-457" fmla="*/ 3783644 w 5734974"/>
              <a:gd name="connsiteY2-458" fmla="*/ 846338 h 1129776"/>
              <a:gd name="connsiteX3-459" fmla="*/ 5734974 w 5734974"/>
              <a:gd name="connsiteY3-460" fmla="*/ 0 h 1129776"/>
              <a:gd name="connsiteX0-461" fmla="*/ 0 w 5734974"/>
              <a:gd name="connsiteY0-462" fmla="*/ 1129776 h 1129776"/>
              <a:gd name="connsiteX1-463" fmla="*/ 1821540 w 5734974"/>
              <a:gd name="connsiteY1-464" fmla="*/ 592352 h 1129776"/>
              <a:gd name="connsiteX2-465" fmla="*/ 3783644 w 5734974"/>
              <a:gd name="connsiteY2-466" fmla="*/ 846338 h 1129776"/>
              <a:gd name="connsiteX3-467" fmla="*/ 5734974 w 5734974"/>
              <a:gd name="connsiteY3-468" fmla="*/ 0 h 1129776"/>
              <a:gd name="connsiteX0-469" fmla="*/ 0 w 5734974"/>
              <a:gd name="connsiteY0-470" fmla="*/ 1129776 h 1129776"/>
              <a:gd name="connsiteX1-471" fmla="*/ 1821540 w 5734974"/>
              <a:gd name="connsiteY1-472" fmla="*/ 592352 h 1129776"/>
              <a:gd name="connsiteX2-473" fmla="*/ 3783644 w 5734974"/>
              <a:gd name="connsiteY2-474" fmla="*/ 846338 h 1129776"/>
              <a:gd name="connsiteX3-475" fmla="*/ 5734974 w 5734974"/>
              <a:gd name="connsiteY3-476" fmla="*/ 0 h 1129776"/>
              <a:gd name="connsiteX0-477" fmla="*/ 0 w 5734974"/>
              <a:gd name="connsiteY0-478" fmla="*/ 1129776 h 1129776"/>
              <a:gd name="connsiteX1-479" fmla="*/ 1821540 w 5734974"/>
              <a:gd name="connsiteY1-480" fmla="*/ 592352 h 1129776"/>
              <a:gd name="connsiteX2-481" fmla="*/ 3783644 w 5734974"/>
              <a:gd name="connsiteY2-482" fmla="*/ 846338 h 1129776"/>
              <a:gd name="connsiteX3-483" fmla="*/ 5734974 w 5734974"/>
              <a:gd name="connsiteY3-484" fmla="*/ 0 h 1129776"/>
            </a:gdLst>
            <a:ahLst/>
            <a:cxnLst>
              <a:cxn ang="0">
                <a:pos x="connsiteX0-477" y="connsiteY0-478"/>
              </a:cxn>
              <a:cxn ang="0">
                <a:pos x="connsiteX1-479" y="connsiteY1-480"/>
              </a:cxn>
              <a:cxn ang="0">
                <a:pos x="connsiteX2-481" y="connsiteY2-482"/>
              </a:cxn>
              <a:cxn ang="0">
                <a:pos x="connsiteX3-483" y="connsiteY3-484"/>
              </a:cxn>
            </a:cxnLst>
            <a:rect l="l" t="t" r="r" b="b"/>
            <a:pathLst>
              <a:path w="5734974" h="1129776">
                <a:moveTo>
                  <a:pt x="0" y="1129776"/>
                </a:moveTo>
                <a:cubicBezTo>
                  <a:pt x="125767" y="932988"/>
                  <a:pt x="1190933" y="639592"/>
                  <a:pt x="1821540" y="592352"/>
                </a:cubicBezTo>
                <a:cubicBezTo>
                  <a:pt x="2452147" y="545112"/>
                  <a:pt x="3139871" y="1021263"/>
                  <a:pt x="3783644" y="846338"/>
                </a:cubicBezTo>
                <a:cubicBezTo>
                  <a:pt x="4427417" y="671413"/>
                  <a:pt x="5018158" y="70023"/>
                  <a:pt x="5734974" y="0"/>
                </a:cubicBezTo>
              </a:path>
            </a:pathLst>
          </a:cu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fontAlgn="auto">
              <a:buFontTx/>
              <a:buNone/>
              <a:defRPr/>
            </a:pPr>
            <a:endParaRPr lang="zh-CN" altLang="en-US" noProof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椭圆 2"/>
          <p:cNvSpPr/>
          <p:nvPr>
            <p:custDataLst>
              <p:tags r:id="rId2"/>
            </p:custDataLst>
          </p:nvPr>
        </p:nvSpPr>
        <p:spPr>
          <a:xfrm>
            <a:off x="2243138" y="4448175"/>
            <a:ext cx="428625" cy="42862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90000" lnSpcReduction="20000"/>
          </a:bodyPr>
          <a:lstStyle/>
          <a:p>
            <a:pPr algn="ctr" fontAlgn="auto">
              <a:buFontTx/>
              <a:buNone/>
              <a:defRPr/>
            </a:pPr>
            <a:endParaRPr lang="zh-CN" altLang="en-US" noProof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椭圆 3"/>
          <p:cNvSpPr/>
          <p:nvPr>
            <p:custDataLst>
              <p:tags r:id="rId3"/>
            </p:custDataLst>
          </p:nvPr>
        </p:nvSpPr>
        <p:spPr>
          <a:xfrm>
            <a:off x="2382838" y="4587875"/>
            <a:ext cx="149225" cy="149225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 fontAlgn="auto">
              <a:buFontTx/>
              <a:buNone/>
              <a:defRPr/>
            </a:pPr>
            <a:endParaRPr lang="zh-CN" altLang="en-US" noProof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604" name="矩形 2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152525" y="5459413"/>
            <a:ext cx="2608263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/>
          <a:p>
            <a:pPr algn="ctr">
              <a:lnSpc>
                <a:spcPct val="140000"/>
              </a:lnSpc>
              <a:buFontTx/>
              <a:buNone/>
              <a:defRPr/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注册登录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椭圆 9"/>
          <p:cNvSpPr/>
          <p:nvPr>
            <p:custDataLst>
              <p:tags r:id="rId5"/>
            </p:custDataLst>
          </p:nvPr>
        </p:nvSpPr>
        <p:spPr>
          <a:xfrm>
            <a:off x="6989763" y="3930650"/>
            <a:ext cx="428625" cy="42862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90000" lnSpcReduction="20000"/>
          </a:bodyPr>
          <a:lstStyle/>
          <a:p>
            <a:pPr algn="ctr" fontAlgn="auto">
              <a:buFontTx/>
              <a:buNone/>
              <a:defRPr/>
            </a:pPr>
            <a:endParaRPr lang="zh-CN" altLang="en-US" noProof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椭圆 10"/>
          <p:cNvSpPr/>
          <p:nvPr>
            <p:custDataLst>
              <p:tags r:id="rId6"/>
            </p:custDataLst>
          </p:nvPr>
        </p:nvSpPr>
        <p:spPr>
          <a:xfrm>
            <a:off x="7129463" y="4070350"/>
            <a:ext cx="149225" cy="149225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 fontAlgn="auto">
              <a:buFontTx/>
              <a:buNone/>
              <a:defRPr/>
            </a:pPr>
            <a:endParaRPr lang="zh-CN" altLang="en-US" noProof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607" name="矩形 27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892800" y="4937125"/>
            <a:ext cx="262255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用户教程页，用户收藏页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椭圆 6"/>
          <p:cNvSpPr/>
          <p:nvPr>
            <p:custDataLst>
              <p:tags r:id="rId8"/>
            </p:custDataLst>
          </p:nvPr>
        </p:nvSpPr>
        <p:spPr>
          <a:xfrm>
            <a:off x="4613275" y="3616325"/>
            <a:ext cx="428625" cy="42862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90000" lnSpcReduction="20000"/>
          </a:bodyPr>
          <a:lstStyle/>
          <a:p>
            <a:pPr algn="ctr" fontAlgn="auto">
              <a:buFontTx/>
              <a:buNone/>
              <a:defRPr/>
            </a:pPr>
            <a:endParaRPr lang="zh-CN" altLang="en-US" noProof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椭圆 7"/>
          <p:cNvSpPr/>
          <p:nvPr>
            <p:custDataLst>
              <p:tags r:id="rId9"/>
            </p:custDataLst>
          </p:nvPr>
        </p:nvSpPr>
        <p:spPr>
          <a:xfrm>
            <a:off x="4752975" y="3756025"/>
            <a:ext cx="149225" cy="149225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 fontAlgn="auto">
              <a:buFontTx/>
              <a:buNone/>
              <a:defRPr/>
            </a:pPr>
            <a:endParaRPr lang="zh-CN" altLang="en-US" noProof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610" name="矩形 31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532188" y="2709863"/>
            <a:ext cx="2589212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广场页，用户动态页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3" name="椭圆 12"/>
          <p:cNvSpPr/>
          <p:nvPr>
            <p:custDataLst>
              <p:tags r:id="rId11"/>
            </p:custDataLst>
          </p:nvPr>
        </p:nvSpPr>
        <p:spPr>
          <a:xfrm>
            <a:off x="9231313" y="2906713"/>
            <a:ext cx="427037" cy="42703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90000" lnSpcReduction="20000"/>
          </a:bodyPr>
          <a:lstStyle/>
          <a:p>
            <a:pPr algn="ctr" fontAlgn="auto">
              <a:buFontTx/>
              <a:buNone/>
              <a:defRPr/>
            </a:pPr>
            <a:endParaRPr lang="zh-CN" altLang="en-US" noProof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椭圆 13"/>
          <p:cNvSpPr/>
          <p:nvPr>
            <p:custDataLst>
              <p:tags r:id="rId12"/>
            </p:custDataLst>
          </p:nvPr>
        </p:nvSpPr>
        <p:spPr>
          <a:xfrm>
            <a:off x="9371013" y="3044825"/>
            <a:ext cx="149225" cy="149225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 fontAlgn="auto">
              <a:buFontTx/>
              <a:buNone/>
              <a:defRPr/>
            </a:pPr>
            <a:endParaRPr lang="zh-CN" altLang="en-US" noProof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613" name="矩形 33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8167688" y="2005013"/>
            <a:ext cx="2554287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商城页，商品详情页，订单页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1" name="直角三角形 20"/>
          <p:cNvSpPr/>
          <p:nvPr>
            <p:custDataLst>
              <p:tags r:id="rId14"/>
            </p:custDataLst>
          </p:nvPr>
        </p:nvSpPr>
        <p:spPr>
          <a:xfrm rot="5400000">
            <a:off x="358775" y="581025"/>
            <a:ext cx="463550" cy="46355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</a:lstStyle>
          <a:p>
            <a:pPr algn="ctr" eaLnBrk="1" hangingPunct="1"/>
            <a:endParaRPr lang="en-US" altLang="en-US" noProof="1">
              <a:solidFill>
                <a:srgbClr val="FFFFFF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15"/>
            </p:custDataLst>
          </p:nvPr>
        </p:nvSpPr>
        <p:spPr>
          <a:xfrm>
            <a:off x="358775" y="646113"/>
            <a:ext cx="5183188" cy="708025"/>
          </a:xfrm>
          <a:prstGeom prst="rect">
            <a:avLst/>
          </a:prstGeom>
          <a:noFill/>
        </p:spPr>
        <p:txBody>
          <a:bodyPr lIns="90000" tIns="46800" rIns="90000" bIns="46800">
            <a:normAutofit fontScale="97500" lnSpcReduction="20000"/>
          </a:bodyPr>
          <a:lstStyle/>
          <a:p>
            <a:pPr algn="ctr" fontAlgn="auto">
              <a:buFontTx/>
              <a:buNone/>
              <a:defRPr/>
            </a:pPr>
            <a:r>
              <a:rPr lang="zh-CN" altLang="en-US" sz="4000" noProof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主题流程</a:t>
            </a:r>
            <a:endParaRPr lang="zh-CN" altLang="en-US" sz="4000" noProof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29" name="直接连接符 28"/>
          <p:cNvCxnSpPr/>
          <p:nvPr>
            <p:custDataLst>
              <p:tags r:id="rId16"/>
            </p:custDataLst>
          </p:nvPr>
        </p:nvCxnSpPr>
        <p:spPr>
          <a:xfrm>
            <a:off x="573088" y="1285875"/>
            <a:ext cx="480536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矩形 1"/>
          <p:cNvSpPr/>
          <p:nvPr>
            <p:custDataLst>
              <p:tags r:id="rId17"/>
            </p:custDataLst>
          </p:nvPr>
        </p:nvSpPr>
        <p:spPr>
          <a:xfrm>
            <a:off x="1450975" y="5046663"/>
            <a:ext cx="2011363" cy="34766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加入我们</a:t>
            </a:r>
            <a:endParaRPr lang="zh-CN" altLang="en-US" sz="2000" b="1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圆角矩形 4"/>
          <p:cNvSpPr/>
          <p:nvPr>
            <p:custDataLst>
              <p:tags r:id="rId18"/>
            </p:custDataLst>
          </p:nvPr>
        </p:nvSpPr>
        <p:spPr>
          <a:xfrm>
            <a:off x="3644265" y="2251075"/>
            <a:ext cx="2477135" cy="34798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美食生活社交分享</a:t>
            </a:r>
            <a:endParaRPr lang="zh-CN" altLang="en-US" sz="2000" b="1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圆角矩形 5"/>
          <p:cNvSpPr/>
          <p:nvPr>
            <p:custDataLst>
              <p:tags r:id="rId19"/>
            </p:custDataLst>
          </p:nvPr>
        </p:nvSpPr>
        <p:spPr>
          <a:xfrm>
            <a:off x="5884545" y="4488815"/>
            <a:ext cx="2639695" cy="34734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线上美食制作教学</a:t>
            </a:r>
            <a:endParaRPr lang="zh-CN" altLang="en-US" sz="2000" b="1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9" name="圆角矩形 8"/>
          <p:cNvSpPr/>
          <p:nvPr>
            <p:custDataLst>
              <p:tags r:id="rId20"/>
            </p:custDataLst>
          </p:nvPr>
        </p:nvSpPr>
        <p:spPr>
          <a:xfrm>
            <a:off x="8017510" y="1598930"/>
            <a:ext cx="2705100" cy="34734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食材采购便捷下单</a:t>
            </a:r>
            <a:endParaRPr lang="zh-CN" altLang="en-US" sz="2000" b="1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21"/>
    </p:custData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>
            <p:custDataLst>
              <p:tags r:id="rId1"/>
            </p:custDataLst>
          </p:nvPr>
        </p:nvSpPr>
        <p:spPr>
          <a:xfrm>
            <a:off x="1543051" y="2217738"/>
            <a:ext cx="796925" cy="8239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fontAlgn="auto">
              <a:buFontTx/>
              <a:buNone/>
              <a:defRPr/>
            </a:pPr>
            <a:r>
              <a:rPr lang="en-US" altLang="zh-CN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01</a:t>
            </a:r>
            <a:endParaRPr lang="en-US" altLang="zh-CN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8" name="任意多边形 37"/>
          <p:cNvSpPr/>
          <p:nvPr>
            <p:custDataLst>
              <p:tags r:id="rId2"/>
            </p:custDataLst>
          </p:nvPr>
        </p:nvSpPr>
        <p:spPr>
          <a:xfrm>
            <a:off x="1391444" y="2060575"/>
            <a:ext cx="1100138" cy="1138238"/>
          </a:xfrm>
          <a:custGeom>
            <a:avLst/>
            <a:gdLst>
              <a:gd name="connsiteX0" fmla="*/ 743029 w 757237"/>
              <a:gd name="connsiteY0" fmla="*/ 463225 h 783577"/>
              <a:gd name="connsiteX1" fmla="*/ 757237 w 757237"/>
              <a:gd name="connsiteY1" fmla="*/ 463225 h 783577"/>
              <a:gd name="connsiteX2" fmla="*/ 757237 w 757237"/>
              <a:gd name="connsiteY2" fmla="*/ 783577 h 783577"/>
              <a:gd name="connsiteX3" fmla="*/ 450056 w 757237"/>
              <a:gd name="connsiteY3" fmla="*/ 783577 h 783577"/>
              <a:gd name="connsiteX4" fmla="*/ 450056 w 757237"/>
              <a:gd name="connsiteY4" fmla="*/ 768874 h 783577"/>
              <a:gd name="connsiteX5" fmla="*/ 743029 w 757237"/>
              <a:gd name="connsiteY5" fmla="*/ 768874 h 783577"/>
              <a:gd name="connsiteX6" fmla="*/ 0 w 757237"/>
              <a:gd name="connsiteY6" fmla="*/ 463225 h 783577"/>
              <a:gd name="connsiteX7" fmla="*/ 14207 w 757237"/>
              <a:gd name="connsiteY7" fmla="*/ 463225 h 783577"/>
              <a:gd name="connsiteX8" fmla="*/ 14207 w 757237"/>
              <a:gd name="connsiteY8" fmla="*/ 768874 h 783577"/>
              <a:gd name="connsiteX9" fmla="*/ 307181 w 757237"/>
              <a:gd name="connsiteY9" fmla="*/ 768874 h 783577"/>
              <a:gd name="connsiteX10" fmla="*/ 307181 w 757237"/>
              <a:gd name="connsiteY10" fmla="*/ 783577 h 783577"/>
              <a:gd name="connsiteX11" fmla="*/ 0 w 757237"/>
              <a:gd name="connsiteY11" fmla="*/ 783577 h 783577"/>
              <a:gd name="connsiteX12" fmla="*/ 450056 w 757237"/>
              <a:gd name="connsiteY12" fmla="*/ 0 h 783577"/>
              <a:gd name="connsiteX13" fmla="*/ 757237 w 757237"/>
              <a:gd name="connsiteY13" fmla="*/ 0 h 783577"/>
              <a:gd name="connsiteX14" fmla="*/ 757237 w 757237"/>
              <a:gd name="connsiteY14" fmla="*/ 320350 h 783577"/>
              <a:gd name="connsiteX15" fmla="*/ 743029 w 757237"/>
              <a:gd name="connsiteY15" fmla="*/ 320350 h 783577"/>
              <a:gd name="connsiteX16" fmla="*/ 743029 w 757237"/>
              <a:gd name="connsiteY16" fmla="*/ 14702 h 783577"/>
              <a:gd name="connsiteX17" fmla="*/ 450056 w 757237"/>
              <a:gd name="connsiteY17" fmla="*/ 14702 h 783577"/>
              <a:gd name="connsiteX18" fmla="*/ 0 w 757237"/>
              <a:gd name="connsiteY18" fmla="*/ 0 h 783577"/>
              <a:gd name="connsiteX19" fmla="*/ 307181 w 757237"/>
              <a:gd name="connsiteY19" fmla="*/ 0 h 783577"/>
              <a:gd name="connsiteX20" fmla="*/ 307181 w 757237"/>
              <a:gd name="connsiteY20" fmla="*/ 14702 h 783577"/>
              <a:gd name="connsiteX21" fmla="*/ 14207 w 757237"/>
              <a:gd name="connsiteY21" fmla="*/ 14702 h 783577"/>
              <a:gd name="connsiteX22" fmla="*/ 14207 w 757237"/>
              <a:gd name="connsiteY22" fmla="*/ 320350 h 783577"/>
              <a:gd name="connsiteX23" fmla="*/ 0 w 757237"/>
              <a:gd name="connsiteY23" fmla="*/ 320350 h 78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57237" h="783577">
                <a:moveTo>
                  <a:pt x="743029" y="463225"/>
                </a:moveTo>
                <a:lnTo>
                  <a:pt x="757237" y="463225"/>
                </a:lnTo>
                <a:lnTo>
                  <a:pt x="757237" y="783577"/>
                </a:lnTo>
                <a:lnTo>
                  <a:pt x="450056" y="783577"/>
                </a:lnTo>
                <a:lnTo>
                  <a:pt x="450056" y="768874"/>
                </a:lnTo>
                <a:lnTo>
                  <a:pt x="743029" y="768874"/>
                </a:lnTo>
                <a:close/>
                <a:moveTo>
                  <a:pt x="0" y="463225"/>
                </a:moveTo>
                <a:lnTo>
                  <a:pt x="14207" y="463225"/>
                </a:lnTo>
                <a:lnTo>
                  <a:pt x="14207" y="768874"/>
                </a:lnTo>
                <a:lnTo>
                  <a:pt x="307181" y="768874"/>
                </a:lnTo>
                <a:lnTo>
                  <a:pt x="307181" y="783577"/>
                </a:lnTo>
                <a:lnTo>
                  <a:pt x="0" y="783577"/>
                </a:lnTo>
                <a:close/>
                <a:moveTo>
                  <a:pt x="450056" y="0"/>
                </a:moveTo>
                <a:lnTo>
                  <a:pt x="757237" y="0"/>
                </a:lnTo>
                <a:lnTo>
                  <a:pt x="757237" y="320350"/>
                </a:lnTo>
                <a:lnTo>
                  <a:pt x="743029" y="320350"/>
                </a:lnTo>
                <a:lnTo>
                  <a:pt x="743029" y="14702"/>
                </a:lnTo>
                <a:lnTo>
                  <a:pt x="450056" y="14702"/>
                </a:lnTo>
                <a:close/>
                <a:moveTo>
                  <a:pt x="0" y="0"/>
                </a:moveTo>
                <a:lnTo>
                  <a:pt x="307181" y="0"/>
                </a:lnTo>
                <a:lnTo>
                  <a:pt x="307181" y="14702"/>
                </a:lnTo>
                <a:lnTo>
                  <a:pt x="14207" y="14702"/>
                </a:lnTo>
                <a:lnTo>
                  <a:pt x="14207" y="320350"/>
                </a:lnTo>
                <a:lnTo>
                  <a:pt x="0" y="32035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fontAlgn="auto">
              <a:buFontTx/>
              <a:buNone/>
              <a:defRPr/>
            </a:pPr>
            <a:endParaRPr lang="zh-CN" altLang="en-US" noProof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580" name="文本框 38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666207" y="1922463"/>
            <a:ext cx="2865437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>
              <a:defRPr/>
            </a:pPr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Django</a:t>
            </a:r>
            <a:endParaRPr lang="zh-CN" altLang="en-US" sz="20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矩形 42"/>
          <p:cNvSpPr/>
          <p:nvPr>
            <p:custDataLst>
              <p:tags r:id="rId4"/>
            </p:custDataLst>
          </p:nvPr>
        </p:nvSpPr>
        <p:spPr>
          <a:xfrm>
            <a:off x="6811169" y="2219325"/>
            <a:ext cx="796925" cy="82391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fontAlgn="auto">
              <a:buFontTx/>
              <a:buNone/>
              <a:defRPr/>
            </a:pPr>
            <a:r>
              <a:rPr lang="en-US" altLang="zh-CN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02</a:t>
            </a:r>
            <a:endParaRPr lang="en-US" altLang="zh-CN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任意多边形 43"/>
          <p:cNvSpPr/>
          <p:nvPr>
            <p:custDataLst>
              <p:tags r:id="rId5"/>
            </p:custDataLst>
          </p:nvPr>
        </p:nvSpPr>
        <p:spPr>
          <a:xfrm>
            <a:off x="6658769" y="2062163"/>
            <a:ext cx="1101725" cy="1138237"/>
          </a:xfrm>
          <a:custGeom>
            <a:avLst/>
            <a:gdLst>
              <a:gd name="connsiteX0" fmla="*/ 743029 w 757237"/>
              <a:gd name="connsiteY0" fmla="*/ 463225 h 783577"/>
              <a:gd name="connsiteX1" fmla="*/ 757237 w 757237"/>
              <a:gd name="connsiteY1" fmla="*/ 463225 h 783577"/>
              <a:gd name="connsiteX2" fmla="*/ 757237 w 757237"/>
              <a:gd name="connsiteY2" fmla="*/ 783577 h 783577"/>
              <a:gd name="connsiteX3" fmla="*/ 450056 w 757237"/>
              <a:gd name="connsiteY3" fmla="*/ 783577 h 783577"/>
              <a:gd name="connsiteX4" fmla="*/ 450056 w 757237"/>
              <a:gd name="connsiteY4" fmla="*/ 768874 h 783577"/>
              <a:gd name="connsiteX5" fmla="*/ 743029 w 757237"/>
              <a:gd name="connsiteY5" fmla="*/ 768874 h 783577"/>
              <a:gd name="connsiteX6" fmla="*/ 0 w 757237"/>
              <a:gd name="connsiteY6" fmla="*/ 463225 h 783577"/>
              <a:gd name="connsiteX7" fmla="*/ 14207 w 757237"/>
              <a:gd name="connsiteY7" fmla="*/ 463225 h 783577"/>
              <a:gd name="connsiteX8" fmla="*/ 14207 w 757237"/>
              <a:gd name="connsiteY8" fmla="*/ 768874 h 783577"/>
              <a:gd name="connsiteX9" fmla="*/ 307181 w 757237"/>
              <a:gd name="connsiteY9" fmla="*/ 768874 h 783577"/>
              <a:gd name="connsiteX10" fmla="*/ 307181 w 757237"/>
              <a:gd name="connsiteY10" fmla="*/ 783577 h 783577"/>
              <a:gd name="connsiteX11" fmla="*/ 0 w 757237"/>
              <a:gd name="connsiteY11" fmla="*/ 783577 h 783577"/>
              <a:gd name="connsiteX12" fmla="*/ 450056 w 757237"/>
              <a:gd name="connsiteY12" fmla="*/ 0 h 783577"/>
              <a:gd name="connsiteX13" fmla="*/ 757237 w 757237"/>
              <a:gd name="connsiteY13" fmla="*/ 0 h 783577"/>
              <a:gd name="connsiteX14" fmla="*/ 757237 w 757237"/>
              <a:gd name="connsiteY14" fmla="*/ 320350 h 783577"/>
              <a:gd name="connsiteX15" fmla="*/ 743029 w 757237"/>
              <a:gd name="connsiteY15" fmla="*/ 320350 h 783577"/>
              <a:gd name="connsiteX16" fmla="*/ 743029 w 757237"/>
              <a:gd name="connsiteY16" fmla="*/ 14702 h 783577"/>
              <a:gd name="connsiteX17" fmla="*/ 450056 w 757237"/>
              <a:gd name="connsiteY17" fmla="*/ 14702 h 783577"/>
              <a:gd name="connsiteX18" fmla="*/ 0 w 757237"/>
              <a:gd name="connsiteY18" fmla="*/ 0 h 783577"/>
              <a:gd name="connsiteX19" fmla="*/ 307181 w 757237"/>
              <a:gd name="connsiteY19" fmla="*/ 0 h 783577"/>
              <a:gd name="connsiteX20" fmla="*/ 307181 w 757237"/>
              <a:gd name="connsiteY20" fmla="*/ 14702 h 783577"/>
              <a:gd name="connsiteX21" fmla="*/ 14207 w 757237"/>
              <a:gd name="connsiteY21" fmla="*/ 14702 h 783577"/>
              <a:gd name="connsiteX22" fmla="*/ 14207 w 757237"/>
              <a:gd name="connsiteY22" fmla="*/ 320350 h 783577"/>
              <a:gd name="connsiteX23" fmla="*/ 0 w 757237"/>
              <a:gd name="connsiteY23" fmla="*/ 320350 h 78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57237" h="783577">
                <a:moveTo>
                  <a:pt x="743029" y="463225"/>
                </a:moveTo>
                <a:lnTo>
                  <a:pt x="757237" y="463225"/>
                </a:lnTo>
                <a:lnTo>
                  <a:pt x="757237" y="783577"/>
                </a:lnTo>
                <a:lnTo>
                  <a:pt x="450056" y="783577"/>
                </a:lnTo>
                <a:lnTo>
                  <a:pt x="450056" y="768874"/>
                </a:lnTo>
                <a:lnTo>
                  <a:pt x="743029" y="768874"/>
                </a:lnTo>
                <a:close/>
                <a:moveTo>
                  <a:pt x="0" y="463225"/>
                </a:moveTo>
                <a:lnTo>
                  <a:pt x="14207" y="463225"/>
                </a:lnTo>
                <a:lnTo>
                  <a:pt x="14207" y="768874"/>
                </a:lnTo>
                <a:lnTo>
                  <a:pt x="307181" y="768874"/>
                </a:lnTo>
                <a:lnTo>
                  <a:pt x="307181" y="783577"/>
                </a:lnTo>
                <a:lnTo>
                  <a:pt x="0" y="783577"/>
                </a:lnTo>
                <a:close/>
                <a:moveTo>
                  <a:pt x="450056" y="0"/>
                </a:moveTo>
                <a:lnTo>
                  <a:pt x="757237" y="0"/>
                </a:lnTo>
                <a:lnTo>
                  <a:pt x="757237" y="320350"/>
                </a:lnTo>
                <a:lnTo>
                  <a:pt x="743029" y="320350"/>
                </a:lnTo>
                <a:lnTo>
                  <a:pt x="743029" y="14702"/>
                </a:lnTo>
                <a:lnTo>
                  <a:pt x="450056" y="14702"/>
                </a:lnTo>
                <a:close/>
                <a:moveTo>
                  <a:pt x="0" y="0"/>
                </a:moveTo>
                <a:lnTo>
                  <a:pt x="307181" y="0"/>
                </a:lnTo>
                <a:lnTo>
                  <a:pt x="307181" y="14702"/>
                </a:lnTo>
                <a:lnTo>
                  <a:pt x="14207" y="14702"/>
                </a:lnTo>
                <a:lnTo>
                  <a:pt x="14207" y="320350"/>
                </a:lnTo>
                <a:lnTo>
                  <a:pt x="0" y="32035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fontAlgn="auto">
              <a:buFontTx/>
              <a:buNone/>
              <a:defRPr/>
            </a:pPr>
            <a:endParaRPr lang="zh-CN" altLang="en-US" noProof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584" name="文本框 4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933532" y="1922463"/>
            <a:ext cx="2865438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>
              <a:defRPr/>
            </a:pPr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Git</a:t>
            </a:r>
            <a:endParaRPr lang="zh-CN" altLang="en-US" sz="20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8" name="矩形 47"/>
          <p:cNvSpPr/>
          <p:nvPr>
            <p:custDataLst>
              <p:tags r:id="rId7"/>
            </p:custDataLst>
          </p:nvPr>
        </p:nvSpPr>
        <p:spPr>
          <a:xfrm>
            <a:off x="1543051" y="4573588"/>
            <a:ext cx="796925" cy="8239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fontAlgn="auto">
              <a:buFontTx/>
              <a:buNone/>
              <a:defRPr/>
            </a:pPr>
            <a:r>
              <a:rPr lang="en-US" altLang="zh-CN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03</a:t>
            </a:r>
            <a:endParaRPr lang="en-US" altLang="zh-CN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9" name="任意多边形 48"/>
          <p:cNvSpPr/>
          <p:nvPr>
            <p:custDataLst>
              <p:tags r:id="rId8"/>
            </p:custDataLst>
          </p:nvPr>
        </p:nvSpPr>
        <p:spPr>
          <a:xfrm>
            <a:off x="1391444" y="4416425"/>
            <a:ext cx="1100138" cy="1138238"/>
          </a:xfrm>
          <a:custGeom>
            <a:avLst/>
            <a:gdLst>
              <a:gd name="connsiteX0" fmla="*/ 743029 w 757237"/>
              <a:gd name="connsiteY0" fmla="*/ 463225 h 783577"/>
              <a:gd name="connsiteX1" fmla="*/ 757237 w 757237"/>
              <a:gd name="connsiteY1" fmla="*/ 463225 h 783577"/>
              <a:gd name="connsiteX2" fmla="*/ 757237 w 757237"/>
              <a:gd name="connsiteY2" fmla="*/ 783577 h 783577"/>
              <a:gd name="connsiteX3" fmla="*/ 450056 w 757237"/>
              <a:gd name="connsiteY3" fmla="*/ 783577 h 783577"/>
              <a:gd name="connsiteX4" fmla="*/ 450056 w 757237"/>
              <a:gd name="connsiteY4" fmla="*/ 768874 h 783577"/>
              <a:gd name="connsiteX5" fmla="*/ 743029 w 757237"/>
              <a:gd name="connsiteY5" fmla="*/ 768874 h 783577"/>
              <a:gd name="connsiteX6" fmla="*/ 0 w 757237"/>
              <a:gd name="connsiteY6" fmla="*/ 463225 h 783577"/>
              <a:gd name="connsiteX7" fmla="*/ 14207 w 757237"/>
              <a:gd name="connsiteY7" fmla="*/ 463225 h 783577"/>
              <a:gd name="connsiteX8" fmla="*/ 14207 w 757237"/>
              <a:gd name="connsiteY8" fmla="*/ 768874 h 783577"/>
              <a:gd name="connsiteX9" fmla="*/ 307181 w 757237"/>
              <a:gd name="connsiteY9" fmla="*/ 768874 h 783577"/>
              <a:gd name="connsiteX10" fmla="*/ 307181 w 757237"/>
              <a:gd name="connsiteY10" fmla="*/ 783577 h 783577"/>
              <a:gd name="connsiteX11" fmla="*/ 0 w 757237"/>
              <a:gd name="connsiteY11" fmla="*/ 783577 h 783577"/>
              <a:gd name="connsiteX12" fmla="*/ 450056 w 757237"/>
              <a:gd name="connsiteY12" fmla="*/ 0 h 783577"/>
              <a:gd name="connsiteX13" fmla="*/ 757237 w 757237"/>
              <a:gd name="connsiteY13" fmla="*/ 0 h 783577"/>
              <a:gd name="connsiteX14" fmla="*/ 757237 w 757237"/>
              <a:gd name="connsiteY14" fmla="*/ 320350 h 783577"/>
              <a:gd name="connsiteX15" fmla="*/ 743029 w 757237"/>
              <a:gd name="connsiteY15" fmla="*/ 320350 h 783577"/>
              <a:gd name="connsiteX16" fmla="*/ 743029 w 757237"/>
              <a:gd name="connsiteY16" fmla="*/ 14702 h 783577"/>
              <a:gd name="connsiteX17" fmla="*/ 450056 w 757237"/>
              <a:gd name="connsiteY17" fmla="*/ 14702 h 783577"/>
              <a:gd name="connsiteX18" fmla="*/ 0 w 757237"/>
              <a:gd name="connsiteY18" fmla="*/ 0 h 783577"/>
              <a:gd name="connsiteX19" fmla="*/ 307181 w 757237"/>
              <a:gd name="connsiteY19" fmla="*/ 0 h 783577"/>
              <a:gd name="connsiteX20" fmla="*/ 307181 w 757237"/>
              <a:gd name="connsiteY20" fmla="*/ 14702 h 783577"/>
              <a:gd name="connsiteX21" fmla="*/ 14207 w 757237"/>
              <a:gd name="connsiteY21" fmla="*/ 14702 h 783577"/>
              <a:gd name="connsiteX22" fmla="*/ 14207 w 757237"/>
              <a:gd name="connsiteY22" fmla="*/ 320350 h 783577"/>
              <a:gd name="connsiteX23" fmla="*/ 0 w 757237"/>
              <a:gd name="connsiteY23" fmla="*/ 320350 h 78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57237" h="783577">
                <a:moveTo>
                  <a:pt x="743029" y="463225"/>
                </a:moveTo>
                <a:lnTo>
                  <a:pt x="757237" y="463225"/>
                </a:lnTo>
                <a:lnTo>
                  <a:pt x="757237" y="783577"/>
                </a:lnTo>
                <a:lnTo>
                  <a:pt x="450056" y="783577"/>
                </a:lnTo>
                <a:lnTo>
                  <a:pt x="450056" y="768874"/>
                </a:lnTo>
                <a:lnTo>
                  <a:pt x="743029" y="768874"/>
                </a:lnTo>
                <a:close/>
                <a:moveTo>
                  <a:pt x="0" y="463225"/>
                </a:moveTo>
                <a:lnTo>
                  <a:pt x="14207" y="463225"/>
                </a:lnTo>
                <a:lnTo>
                  <a:pt x="14207" y="768874"/>
                </a:lnTo>
                <a:lnTo>
                  <a:pt x="307181" y="768874"/>
                </a:lnTo>
                <a:lnTo>
                  <a:pt x="307181" y="783577"/>
                </a:lnTo>
                <a:lnTo>
                  <a:pt x="0" y="783577"/>
                </a:lnTo>
                <a:close/>
                <a:moveTo>
                  <a:pt x="450056" y="0"/>
                </a:moveTo>
                <a:lnTo>
                  <a:pt x="757237" y="0"/>
                </a:lnTo>
                <a:lnTo>
                  <a:pt x="757237" y="320350"/>
                </a:lnTo>
                <a:lnTo>
                  <a:pt x="743029" y="320350"/>
                </a:lnTo>
                <a:lnTo>
                  <a:pt x="743029" y="14702"/>
                </a:lnTo>
                <a:lnTo>
                  <a:pt x="450056" y="14702"/>
                </a:lnTo>
                <a:close/>
                <a:moveTo>
                  <a:pt x="0" y="0"/>
                </a:moveTo>
                <a:lnTo>
                  <a:pt x="307181" y="0"/>
                </a:lnTo>
                <a:lnTo>
                  <a:pt x="307181" y="14702"/>
                </a:lnTo>
                <a:lnTo>
                  <a:pt x="14207" y="14702"/>
                </a:lnTo>
                <a:lnTo>
                  <a:pt x="14207" y="320350"/>
                </a:lnTo>
                <a:lnTo>
                  <a:pt x="0" y="32035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fontAlgn="auto">
              <a:buFontTx/>
              <a:buNone/>
              <a:defRPr/>
            </a:pPr>
            <a:endParaRPr lang="zh-CN" altLang="en-US" noProof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588" name="文本框 49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666207" y="4284663"/>
            <a:ext cx="2865437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>
              <a:defRPr/>
            </a:pPr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Nginx+uWSGI</a:t>
            </a:r>
            <a:endParaRPr lang="en-US" altLang="zh-CN" sz="20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3" name="矩形 52"/>
          <p:cNvSpPr/>
          <p:nvPr>
            <p:custDataLst>
              <p:tags r:id="rId10"/>
            </p:custDataLst>
          </p:nvPr>
        </p:nvSpPr>
        <p:spPr>
          <a:xfrm>
            <a:off x="6811169" y="4574381"/>
            <a:ext cx="796925" cy="8239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fontAlgn="auto">
              <a:buFontTx/>
              <a:buNone/>
              <a:defRPr/>
            </a:pPr>
            <a:r>
              <a:rPr lang="en-US" altLang="zh-CN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04</a:t>
            </a:r>
            <a:endParaRPr lang="en-US" altLang="zh-CN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4" name="任意多边形 53"/>
          <p:cNvSpPr/>
          <p:nvPr>
            <p:custDataLst>
              <p:tags r:id="rId11"/>
            </p:custDataLst>
          </p:nvPr>
        </p:nvSpPr>
        <p:spPr>
          <a:xfrm>
            <a:off x="6658769" y="4416425"/>
            <a:ext cx="1101725" cy="1139825"/>
          </a:xfrm>
          <a:custGeom>
            <a:avLst/>
            <a:gdLst>
              <a:gd name="connsiteX0" fmla="*/ 743029 w 757237"/>
              <a:gd name="connsiteY0" fmla="*/ 463225 h 783577"/>
              <a:gd name="connsiteX1" fmla="*/ 757237 w 757237"/>
              <a:gd name="connsiteY1" fmla="*/ 463225 h 783577"/>
              <a:gd name="connsiteX2" fmla="*/ 757237 w 757237"/>
              <a:gd name="connsiteY2" fmla="*/ 783577 h 783577"/>
              <a:gd name="connsiteX3" fmla="*/ 450056 w 757237"/>
              <a:gd name="connsiteY3" fmla="*/ 783577 h 783577"/>
              <a:gd name="connsiteX4" fmla="*/ 450056 w 757237"/>
              <a:gd name="connsiteY4" fmla="*/ 768874 h 783577"/>
              <a:gd name="connsiteX5" fmla="*/ 743029 w 757237"/>
              <a:gd name="connsiteY5" fmla="*/ 768874 h 783577"/>
              <a:gd name="connsiteX6" fmla="*/ 0 w 757237"/>
              <a:gd name="connsiteY6" fmla="*/ 463225 h 783577"/>
              <a:gd name="connsiteX7" fmla="*/ 14207 w 757237"/>
              <a:gd name="connsiteY7" fmla="*/ 463225 h 783577"/>
              <a:gd name="connsiteX8" fmla="*/ 14207 w 757237"/>
              <a:gd name="connsiteY8" fmla="*/ 768874 h 783577"/>
              <a:gd name="connsiteX9" fmla="*/ 307181 w 757237"/>
              <a:gd name="connsiteY9" fmla="*/ 768874 h 783577"/>
              <a:gd name="connsiteX10" fmla="*/ 307181 w 757237"/>
              <a:gd name="connsiteY10" fmla="*/ 783577 h 783577"/>
              <a:gd name="connsiteX11" fmla="*/ 0 w 757237"/>
              <a:gd name="connsiteY11" fmla="*/ 783577 h 783577"/>
              <a:gd name="connsiteX12" fmla="*/ 450056 w 757237"/>
              <a:gd name="connsiteY12" fmla="*/ 0 h 783577"/>
              <a:gd name="connsiteX13" fmla="*/ 757237 w 757237"/>
              <a:gd name="connsiteY13" fmla="*/ 0 h 783577"/>
              <a:gd name="connsiteX14" fmla="*/ 757237 w 757237"/>
              <a:gd name="connsiteY14" fmla="*/ 320350 h 783577"/>
              <a:gd name="connsiteX15" fmla="*/ 743029 w 757237"/>
              <a:gd name="connsiteY15" fmla="*/ 320350 h 783577"/>
              <a:gd name="connsiteX16" fmla="*/ 743029 w 757237"/>
              <a:gd name="connsiteY16" fmla="*/ 14702 h 783577"/>
              <a:gd name="connsiteX17" fmla="*/ 450056 w 757237"/>
              <a:gd name="connsiteY17" fmla="*/ 14702 h 783577"/>
              <a:gd name="connsiteX18" fmla="*/ 0 w 757237"/>
              <a:gd name="connsiteY18" fmla="*/ 0 h 783577"/>
              <a:gd name="connsiteX19" fmla="*/ 307181 w 757237"/>
              <a:gd name="connsiteY19" fmla="*/ 0 h 783577"/>
              <a:gd name="connsiteX20" fmla="*/ 307181 w 757237"/>
              <a:gd name="connsiteY20" fmla="*/ 14702 h 783577"/>
              <a:gd name="connsiteX21" fmla="*/ 14207 w 757237"/>
              <a:gd name="connsiteY21" fmla="*/ 14702 h 783577"/>
              <a:gd name="connsiteX22" fmla="*/ 14207 w 757237"/>
              <a:gd name="connsiteY22" fmla="*/ 320350 h 783577"/>
              <a:gd name="connsiteX23" fmla="*/ 0 w 757237"/>
              <a:gd name="connsiteY23" fmla="*/ 320350 h 78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57237" h="783577">
                <a:moveTo>
                  <a:pt x="743029" y="463225"/>
                </a:moveTo>
                <a:lnTo>
                  <a:pt x="757237" y="463225"/>
                </a:lnTo>
                <a:lnTo>
                  <a:pt x="757237" y="783577"/>
                </a:lnTo>
                <a:lnTo>
                  <a:pt x="450056" y="783577"/>
                </a:lnTo>
                <a:lnTo>
                  <a:pt x="450056" y="768874"/>
                </a:lnTo>
                <a:lnTo>
                  <a:pt x="743029" y="768874"/>
                </a:lnTo>
                <a:close/>
                <a:moveTo>
                  <a:pt x="0" y="463225"/>
                </a:moveTo>
                <a:lnTo>
                  <a:pt x="14207" y="463225"/>
                </a:lnTo>
                <a:lnTo>
                  <a:pt x="14207" y="768874"/>
                </a:lnTo>
                <a:lnTo>
                  <a:pt x="307181" y="768874"/>
                </a:lnTo>
                <a:lnTo>
                  <a:pt x="307181" y="783577"/>
                </a:lnTo>
                <a:lnTo>
                  <a:pt x="0" y="783577"/>
                </a:lnTo>
                <a:close/>
                <a:moveTo>
                  <a:pt x="450056" y="0"/>
                </a:moveTo>
                <a:lnTo>
                  <a:pt x="757237" y="0"/>
                </a:lnTo>
                <a:lnTo>
                  <a:pt x="757237" y="320350"/>
                </a:lnTo>
                <a:lnTo>
                  <a:pt x="743029" y="320350"/>
                </a:lnTo>
                <a:lnTo>
                  <a:pt x="743029" y="14702"/>
                </a:lnTo>
                <a:lnTo>
                  <a:pt x="450056" y="14702"/>
                </a:lnTo>
                <a:close/>
                <a:moveTo>
                  <a:pt x="0" y="0"/>
                </a:moveTo>
                <a:lnTo>
                  <a:pt x="307181" y="0"/>
                </a:lnTo>
                <a:lnTo>
                  <a:pt x="307181" y="14702"/>
                </a:lnTo>
                <a:lnTo>
                  <a:pt x="14207" y="14702"/>
                </a:lnTo>
                <a:lnTo>
                  <a:pt x="14207" y="320350"/>
                </a:lnTo>
                <a:lnTo>
                  <a:pt x="0" y="32035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fontAlgn="auto">
              <a:buFontTx/>
              <a:buNone/>
              <a:defRPr/>
            </a:pPr>
            <a:endParaRPr lang="zh-CN" altLang="en-US" noProof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592" name="文本框 54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7933532" y="4276725"/>
            <a:ext cx="2867025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>
              <a:defRPr/>
            </a:pPr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MySQL</a:t>
            </a:r>
            <a:endParaRPr lang="en-US" altLang="zh-CN" sz="20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" name="直角三角形 18"/>
          <p:cNvSpPr/>
          <p:nvPr>
            <p:custDataLst>
              <p:tags r:id="rId13"/>
            </p:custDataLst>
          </p:nvPr>
        </p:nvSpPr>
        <p:spPr>
          <a:xfrm rot="5400000">
            <a:off x="358775" y="581025"/>
            <a:ext cx="463550" cy="46355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</a:lstStyle>
          <a:p>
            <a:pPr algn="ctr" eaLnBrk="1" hangingPunct="1"/>
            <a:endParaRPr lang="en-US" altLang="en-US" noProof="1">
              <a:solidFill>
                <a:srgbClr val="FFFFFF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358775" y="546100"/>
            <a:ext cx="5183188" cy="708025"/>
          </a:xfrm>
          <a:prstGeom prst="rect">
            <a:avLst/>
          </a:prstGeom>
          <a:noFill/>
        </p:spPr>
        <p:txBody>
          <a:bodyPr lIns="90000" tIns="46800" rIns="90000" bIns="46800">
            <a:normAutofit fontScale="97500" lnSpcReduction="20000"/>
          </a:bodyPr>
          <a:lstStyle/>
          <a:p>
            <a:pPr algn="ctr" fontAlgn="auto">
              <a:buFontTx/>
              <a:buNone/>
              <a:defRPr/>
            </a:pPr>
            <a:r>
              <a:rPr lang="zh-CN" altLang="en-US" sz="4000" noProof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项目关键</a:t>
            </a:r>
            <a:endParaRPr lang="zh-CN" altLang="en-US" sz="4000" noProof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22" name="直接连接符 21"/>
          <p:cNvCxnSpPr/>
          <p:nvPr>
            <p:custDataLst>
              <p:tags r:id="rId15"/>
            </p:custDataLst>
          </p:nvPr>
        </p:nvCxnSpPr>
        <p:spPr>
          <a:xfrm>
            <a:off x="573088" y="1285875"/>
            <a:ext cx="480536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6"/>
    </p:custData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TAHANK YOU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/>
              <a:t>都行组员情况：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 sz="2400"/>
          </a:p>
          <a:p>
            <a:r>
              <a:rPr lang="zh-CN" altLang="en-US" sz="2400"/>
              <a:t>组长：肖钏；  </a:t>
            </a:r>
            <a:endParaRPr lang="zh-CN" altLang="en-US" sz="2400"/>
          </a:p>
          <a:p>
            <a:r>
              <a:rPr lang="zh-CN" altLang="en-US" sz="2400"/>
              <a:t>前端人员：邓瑞祯，田健新；  </a:t>
            </a:r>
            <a:endParaRPr lang="zh-CN" altLang="en-US" sz="2400"/>
          </a:p>
          <a:p>
            <a:r>
              <a:rPr lang="zh-CN" altLang="en-US" sz="2400"/>
              <a:t>后端人员：吴静静，罗招平，郑锦昌；  </a:t>
            </a:r>
            <a:endParaRPr lang="zh-CN" altLang="en-US" sz="2400"/>
          </a:p>
          <a:p>
            <a:r>
              <a:rPr lang="zh-CN" altLang="en-US" sz="2400"/>
              <a:t>主题规划：施明荟；    </a:t>
            </a:r>
            <a:endParaRPr lang="zh-CN" altLang="en-US" sz="2400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首页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9925" y="1085850"/>
            <a:ext cx="7802245" cy="42367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576945" y="1152525"/>
            <a:ext cx="3450590" cy="3599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首页功能是诱导注册，是一个静态页面。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游客访问点击</a:t>
            </a:r>
            <a:r>
              <a:rPr lang="en-US" altLang="zh-CN" sz="2400"/>
              <a:t>“</a:t>
            </a:r>
            <a:r>
              <a:rPr lang="zh-CN" altLang="en-US" sz="2400"/>
              <a:t>加入我们</a:t>
            </a:r>
            <a:r>
              <a:rPr lang="en-US" altLang="zh-CN" sz="2400"/>
              <a:t>”</a:t>
            </a:r>
            <a:r>
              <a:rPr lang="zh-CN" altLang="en-US" sz="2400"/>
              <a:t>，或者右上角的登录、注册按钮将跳转至注册登录页面。</a:t>
            </a:r>
            <a:endParaRPr lang="zh-CN" altLang="en-US" sz="2400"/>
          </a:p>
          <a:p>
            <a:endParaRPr lang="zh-CN" altLang="en-US" sz="2400"/>
          </a:p>
          <a:p>
            <a:r>
              <a:rPr lang="en-US" altLang="zh-CN">
                <a:solidFill>
                  <a:schemeClr val="accent3"/>
                </a:solidFill>
              </a:rPr>
              <a:t>* </a:t>
            </a:r>
            <a:r>
              <a:rPr lang="zh-CN" altLang="en-US">
                <a:solidFill>
                  <a:schemeClr val="accent3"/>
                </a:solidFill>
              </a:rPr>
              <a:t>全局预览请查看：</a:t>
            </a:r>
            <a:r>
              <a:rPr lang="zh-CN" altLang="en-US">
                <a:solidFill>
                  <a:schemeClr val="accent3"/>
                </a:solidFill>
                <a:hlinkClick r:id="rId2" action="ppaction://hlinkfile"/>
              </a:rPr>
              <a:t>首页</a:t>
            </a:r>
            <a:r>
              <a:rPr lang="en-US" altLang="zh-CN">
                <a:solidFill>
                  <a:schemeClr val="accent3"/>
                </a:solidFill>
                <a:hlinkClick r:id="rId2" action="ppaction://hlinkfile"/>
              </a:rPr>
              <a:t>.pdf</a:t>
            </a:r>
            <a:endParaRPr lang="en-US" altLang="zh-CN">
              <a:solidFill>
                <a:schemeClr val="accent3"/>
              </a:solidFill>
            </a:endParaRPr>
          </a:p>
          <a:p>
            <a:endParaRPr lang="en-US" altLang="zh-CN">
              <a:solidFill>
                <a:schemeClr val="accent3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90975" y="661670"/>
            <a:ext cx="4623435" cy="4652645"/>
          </a:xfrm>
          <a:prstGeom prst="rect">
            <a:avLst/>
          </a:prstGeom>
        </p:spPr>
      </p:pic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2"/>
          <a:srcRect l="-5423" r="7862"/>
          <a:stretch>
            <a:fillRect/>
          </a:stretch>
        </p:blipFill>
        <p:spPr>
          <a:xfrm>
            <a:off x="-234950" y="680720"/>
            <a:ext cx="4368800" cy="46526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注册登录界面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453120" y="1047750"/>
            <a:ext cx="359410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登录注册由手机号作为唯一标识。</a:t>
            </a:r>
            <a:endParaRPr lang="zh-CN" altLang="en-US" sz="2400"/>
          </a:p>
          <a:p>
            <a:r>
              <a:rPr lang="zh-CN" altLang="en-US" sz="2400"/>
              <a:t>登录方式有：</a:t>
            </a:r>
            <a:endParaRPr lang="zh-CN" altLang="en-US" sz="2400"/>
          </a:p>
          <a:p>
            <a:r>
              <a:rPr lang="en-US" altLang="zh-CN" sz="2400"/>
              <a:t>1.</a:t>
            </a:r>
            <a:r>
              <a:rPr lang="zh-CN" altLang="en-US" sz="2400"/>
              <a:t>通过短信验证码登录；</a:t>
            </a:r>
            <a:endParaRPr lang="zh-CN" altLang="en-US" sz="2400"/>
          </a:p>
          <a:p>
            <a:r>
              <a:rPr lang="en-US" altLang="zh-CN" sz="2400"/>
              <a:t>2.</a:t>
            </a:r>
            <a:r>
              <a:rPr lang="zh-CN" altLang="en-US" sz="2400"/>
              <a:t>通过密码登录；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首次登录的手机号则视为注册，不能使用密码登录。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验证码通过容联云通讯进行发送，密码采用</a:t>
            </a:r>
            <a:r>
              <a:rPr lang="en-US" altLang="zh-CN" sz="2400"/>
              <a:t>MD5</a:t>
            </a:r>
            <a:r>
              <a:rPr lang="zh-CN" altLang="en-US" sz="2400"/>
              <a:t>加密。</a:t>
            </a:r>
            <a:endParaRPr lang="zh-CN" altLang="en-US" sz="2400"/>
          </a:p>
          <a:p>
            <a:r>
              <a:rPr lang="en-US" altLang="zh-CN">
                <a:solidFill>
                  <a:schemeClr val="accent3"/>
                </a:solidFill>
              </a:rPr>
              <a:t>*</a:t>
            </a:r>
            <a:r>
              <a:rPr lang="zh-CN" altLang="en-US">
                <a:solidFill>
                  <a:schemeClr val="accent3"/>
                </a:solidFill>
              </a:rPr>
              <a:t>为了保证演示，该项目注释相关登录校验代码。</a:t>
            </a:r>
            <a:endParaRPr lang="zh-CN" altLang="en-US">
              <a:solidFill>
                <a:schemeClr val="accent3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2110" y="5333365"/>
            <a:ext cx="315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登录后页面跳转到个人资料页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注册登录界面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-1552" t="988" r="4080" b="-988"/>
          <a:stretch>
            <a:fillRect/>
          </a:stretch>
        </p:blipFill>
        <p:spPr>
          <a:xfrm>
            <a:off x="0" y="225425"/>
            <a:ext cx="4307840" cy="43719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46760" y="4483100"/>
            <a:ext cx="5080000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(1)</a:t>
            </a:r>
            <a:r>
              <a:rPr lang="zh-CN" altLang="en-US" sz="2400"/>
              <a:t>手机号部分做校验，以下情况会提示</a:t>
            </a:r>
            <a:r>
              <a:rPr lang="en-US" altLang="zh-CN" sz="2400"/>
              <a:t>“</a:t>
            </a:r>
            <a:r>
              <a:rPr lang="zh-CN" altLang="en-US" sz="2400"/>
              <a:t>手机号格式不正确</a:t>
            </a:r>
            <a:r>
              <a:rPr lang="en-US" altLang="zh-CN" sz="2400"/>
              <a:t>”</a:t>
            </a:r>
            <a:r>
              <a:rPr lang="zh-CN" altLang="en-US" sz="2400"/>
              <a:t>：</a:t>
            </a:r>
            <a:endParaRPr lang="zh-CN" altLang="en-US" sz="2400"/>
          </a:p>
          <a:p>
            <a:r>
              <a:rPr lang="en-US" altLang="zh-CN" sz="2400"/>
              <a:t>1. </a:t>
            </a:r>
            <a:r>
              <a:rPr lang="zh-CN" altLang="en-US" sz="2400"/>
              <a:t>非数字；</a:t>
            </a:r>
            <a:endParaRPr lang="zh-CN" altLang="en-US" sz="2400"/>
          </a:p>
          <a:p>
            <a:r>
              <a:rPr lang="en-US" altLang="zh-CN" sz="2400"/>
              <a:t>2. </a:t>
            </a:r>
            <a:r>
              <a:rPr lang="zh-CN" altLang="en-US" sz="2400"/>
              <a:t>长度不是</a:t>
            </a:r>
            <a:r>
              <a:rPr lang="en-US" altLang="zh-CN" sz="2400"/>
              <a:t>11</a:t>
            </a:r>
            <a:r>
              <a:rPr lang="zh-CN" altLang="en-US" sz="2400"/>
              <a:t>位；</a:t>
            </a:r>
            <a:endParaRPr lang="zh-CN" altLang="en-US" sz="2400"/>
          </a:p>
          <a:p>
            <a:pPr algn="l">
              <a:buClrTx/>
              <a:buSzTx/>
              <a:buNone/>
            </a:pPr>
            <a:r>
              <a:rPr lang="zh-CN" altLang="en-US" sz="2400"/>
              <a:t>3. 首位不是‘1’；</a:t>
            </a:r>
            <a:endParaRPr lang="zh-CN" altLang="en-US" sz="2400"/>
          </a:p>
          <a:p>
            <a:pPr algn="l">
              <a:buClrTx/>
              <a:buSzTx/>
              <a:buNone/>
            </a:pPr>
            <a:r>
              <a:rPr lang="zh-CN" altLang="en-US" sz="2400"/>
              <a:t>4. 手机号为空；</a:t>
            </a:r>
            <a:endParaRPr lang="zh-CN" altLang="en-US" sz="24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 l="3076"/>
          <a:stretch>
            <a:fillRect/>
          </a:stretch>
        </p:blipFill>
        <p:spPr>
          <a:xfrm>
            <a:off x="8129905" y="225425"/>
            <a:ext cx="4062095" cy="42576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961380" y="4511675"/>
            <a:ext cx="615886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(2)</a:t>
            </a:r>
            <a:r>
              <a:rPr lang="zh-CN" altLang="en-US" sz="2400"/>
              <a:t>密码与验证码为空时，会提示：</a:t>
            </a:r>
            <a:endParaRPr lang="zh-CN" altLang="en-US" sz="2400"/>
          </a:p>
          <a:p>
            <a:r>
              <a:rPr lang="en-US" altLang="zh-CN" sz="2400"/>
              <a:t>“</a:t>
            </a:r>
            <a:r>
              <a:rPr lang="zh-CN" altLang="en-US" sz="2400"/>
              <a:t>请输入</a:t>
            </a:r>
            <a:r>
              <a:rPr lang="en-US" altLang="zh-CN" sz="2400"/>
              <a:t>***”</a:t>
            </a:r>
            <a:r>
              <a:rPr lang="zh-CN" altLang="en-US" sz="2400"/>
              <a:t>；验证码或密码错误，会提示</a:t>
            </a:r>
            <a:r>
              <a:rPr lang="en-US" altLang="zh-CN" sz="2400"/>
              <a:t>“</a:t>
            </a:r>
            <a:r>
              <a:rPr lang="zh-CN" altLang="en-US" sz="2400"/>
              <a:t>验证码错误</a:t>
            </a:r>
            <a:r>
              <a:rPr lang="en-US" altLang="zh-CN" sz="2400"/>
              <a:t>”</a:t>
            </a:r>
            <a:r>
              <a:rPr lang="zh-CN" altLang="en-US" sz="2400"/>
              <a:t>或</a:t>
            </a:r>
            <a:r>
              <a:rPr lang="en-US" altLang="zh-CN" sz="2400"/>
              <a:t>“</a:t>
            </a:r>
            <a:r>
              <a:rPr lang="zh-CN" altLang="en-US" sz="2400"/>
              <a:t>用户名或密码输入错误</a:t>
            </a:r>
            <a:r>
              <a:rPr lang="en-US" altLang="zh-CN" sz="2400"/>
              <a:t>”</a:t>
            </a:r>
            <a:endParaRPr lang="zh-CN" altLang="en-US" sz="2400"/>
          </a:p>
          <a:p>
            <a:endParaRPr lang="zh-CN" altLang="en-US" sz="2400"/>
          </a:p>
          <a:p>
            <a:r>
              <a:rPr lang="en-US" altLang="zh-CN" sz="2400"/>
              <a:t>(3)</a:t>
            </a:r>
            <a:r>
              <a:rPr lang="zh-CN" altLang="en-US" sz="2400"/>
              <a:t>点击获取验证码时，服务发送验证码到输入的手机号，且按钮进入倒计时，</a:t>
            </a:r>
            <a:endParaRPr lang="zh-CN" altLang="en-US" sz="240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rcRect l="3858" t="1648" r="2588" b="4036"/>
          <a:stretch>
            <a:fillRect/>
          </a:stretch>
        </p:blipFill>
        <p:spPr>
          <a:xfrm>
            <a:off x="4337685" y="351790"/>
            <a:ext cx="3695700" cy="39617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注册登录界面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09980" y="1094740"/>
            <a:ext cx="4337685" cy="5388610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5882005" y="4799330"/>
            <a:ext cx="58369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可以使用微博扫码登录，跳转到微博扫码登录，授权成功后进入个人资料页。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40" y="1094740"/>
            <a:ext cx="5836285" cy="34544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登录后的变化</a:t>
            </a:r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48640" y="969645"/>
            <a:ext cx="6487795" cy="538861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545" y="713740"/>
            <a:ext cx="3228975" cy="202882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</p:pic>
      <p:sp>
        <p:nvSpPr>
          <p:cNvPr id="4" name="文本框 3"/>
          <p:cNvSpPr txBox="1"/>
          <p:nvPr/>
        </p:nvSpPr>
        <p:spPr>
          <a:xfrm>
            <a:off x="7277100" y="3647440"/>
            <a:ext cx="491490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登录后：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）右上角注册登录按钮替换为用户名，</a:t>
            </a:r>
            <a:r>
              <a:rPr lang="en-US" altLang="zh-CN"/>
              <a:t>click</a:t>
            </a:r>
            <a:r>
              <a:rPr lang="zh-CN" altLang="en-US"/>
              <a:t>则跳转到个人首页，</a:t>
            </a:r>
            <a:r>
              <a:rPr lang="en-US" altLang="zh-CN"/>
              <a:t>hover</a:t>
            </a:r>
            <a:r>
              <a:rPr lang="zh-CN" altLang="en-US"/>
              <a:t>则出现二级菜单，可以</a:t>
            </a:r>
            <a:r>
              <a:rPr lang="en-US" altLang="zh-CN"/>
              <a:t>click </a:t>
            </a:r>
            <a:r>
              <a:rPr lang="zh-CN" altLang="en-US"/>
              <a:t>修改信息或者登出；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）本地存储登录用户的</a:t>
            </a:r>
            <a:r>
              <a:rPr lang="en-US" altLang="zh-CN"/>
              <a:t>token </a:t>
            </a:r>
            <a:r>
              <a:rPr lang="zh-CN" altLang="en-US"/>
              <a:t>和 </a:t>
            </a:r>
            <a:r>
              <a:rPr lang="en-US" altLang="zh-CN"/>
              <a:t>UID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登出后：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）右上注册登录按钮出现；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）删除本地存储；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个人资料页</a:t>
            </a: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9925" y="988695"/>
            <a:ext cx="7757160" cy="41967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8651875" y="1438910"/>
            <a:ext cx="344043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个人资料页：</a:t>
            </a:r>
            <a:endParaRPr lang="zh-CN" altLang="en-US"/>
          </a:p>
          <a:p>
            <a:r>
              <a:rPr lang="zh-CN" altLang="en-US"/>
              <a:t>用户名默认为</a:t>
            </a:r>
            <a:r>
              <a:rPr lang="en-US" altLang="zh-CN"/>
              <a:t>“</a:t>
            </a:r>
            <a:r>
              <a:rPr lang="zh-CN" altLang="en-US"/>
              <a:t>用户</a:t>
            </a:r>
            <a:r>
              <a:rPr lang="en-US" altLang="zh-CN"/>
              <a:t>”+</a:t>
            </a:r>
            <a:r>
              <a:rPr lang="zh-CN" altLang="en-US"/>
              <a:t>手机后四位。</a:t>
            </a:r>
            <a:endParaRPr lang="zh-CN" altLang="en-US"/>
          </a:p>
          <a:p>
            <a:r>
              <a:rPr lang="zh-CN" altLang="en-US"/>
              <a:t>本页面可以修改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）个人相关资料。例如昵称，性别，地区，生日和个人签名描述等。点击保存即可修改。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）用户头像，上传后，页面自动刷新更新页面头像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）顶部背景可以自定义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6577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6577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COMBINE_RELATE_SLIDE_ID" val="background20177529_1"/>
  <p:tag name="KSO_WM_TEMPLATE_THUMBS_INDEX" val="1、12"/>
  <p:tag name="KSO_WM_TEMPLATE_SUBCATEGORY" val="0"/>
  <p:tag name="KSO_WM_TAG_VERSION" val="1.0"/>
  <p:tag name="KSO_WM_BEAUTIFY_FLAG" val="#wm#"/>
  <p:tag name="KSO_WM_TEMPLATE_CATEGORY" val="custom"/>
  <p:tag name="KSO_WM_TEMPLATE_INDEX" val="20196577"/>
</p:tagLst>
</file>

<file path=ppt/tags/tag141.xml><?xml version="1.0" encoding="utf-8"?>
<p:tagLst xmlns:p="http://schemas.openxmlformats.org/presentationml/2006/main">
  <p:tag name="KSO_WM_TEMPLATE_CATEGORY" val="custom"/>
  <p:tag name="KSO_WM_TEMPLATE_INDEX" val="20196577"/>
</p:tagLst>
</file>

<file path=ppt/tags/tag142.xml><?xml version="1.0" encoding="utf-8"?>
<p:tagLst xmlns:p="http://schemas.openxmlformats.org/presentationml/2006/main"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i"/>
  <p:tag name="KSO_WM_UNIT_INDEX" val="6"/>
  <p:tag name="KSO_WM_UNIT_ID" val="custom20196577_9*i*6"/>
  <p:tag name="KSO_WM_TEMPLATE_CATEGORY" val="custom"/>
  <p:tag name="KSO_WM_TEMPLATE_INDEX" val="20196577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i"/>
  <p:tag name="KSO_WM_UNIT_INDEX" val="5"/>
  <p:tag name="KSO_WM_UNIT_ID" val="custom20196577_9*i*5"/>
  <p:tag name="KSO_WM_TEMPLATE_CATEGORY" val="custom"/>
  <p:tag name="KSO_WM_TEMPLATE_INDEX" val="20196577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i"/>
  <p:tag name="KSO_WM_UNIT_INDEX" val="4"/>
  <p:tag name="KSO_WM_UNIT_ID" val="custom20196577_9*i*4"/>
  <p:tag name="KSO_WM_TEMPLATE_CATEGORY" val="custom"/>
  <p:tag name="KSO_WM_TEMPLATE_INDEX" val="20196577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FILL_FORE_SCHEMECOLOR_INDEX" val="14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i"/>
  <p:tag name="KSO_WM_UNIT_INDEX" val="3"/>
  <p:tag name="KSO_WM_UNIT_ID" val="custom20196577_9*i*3"/>
  <p:tag name="KSO_WM_TEMPLATE_CATEGORY" val="custom"/>
  <p:tag name="KSO_WM_TEMPLATE_INDEX" val="20196577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FILL_FORE_SCHEMECOLOR_INDEX" val="10"/>
  <p:tag name="KSO_WM_UNIT_FILL_TYPE" val="1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i"/>
  <p:tag name="KSO_WM_UNIT_INDEX" val="2"/>
  <p:tag name="KSO_WM_UNIT_ID" val="custom20196577_9*i*2"/>
  <p:tag name="KSO_WM_TEMPLATE_CATEGORY" val="custom"/>
  <p:tag name="KSO_WM_TEMPLATE_INDEX" val="20196577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i"/>
  <p:tag name="KSO_WM_UNIT_INDEX" val="1"/>
  <p:tag name="KSO_WM_UNIT_ID" val="custom20196577_9*i*1"/>
  <p:tag name="KSO_WM_TEMPLATE_CATEGORY" val="custom"/>
  <p:tag name="KSO_WM_TEMPLATE_INDEX" val="20196577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l_h_i"/>
  <p:tag name="KSO_WM_UNIT_INDEX" val="1_4_1"/>
  <p:tag name="KSO_WM_UNIT_ID" val="custom20196577_9*l_h_i*1_4_1"/>
  <p:tag name="KSO_WM_TEMPLATE_CATEGORY" val="custom"/>
  <p:tag name="KSO_WM_TEMPLATE_INDEX" val="20196577"/>
  <p:tag name="KSO_WM_UNIT_LAYERLEVEL" val="1_1_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l_h_i"/>
  <p:tag name="KSO_WM_UNIT_INDEX" val="1_4_2"/>
  <p:tag name="KSO_WM_UNIT_ID" val="custom20196577_9*l_h_i*1_4_2"/>
  <p:tag name="KSO_WM_TEMPLATE_CATEGORY" val="custom"/>
  <p:tag name="KSO_WM_TEMPLATE_INDEX" val="20196577"/>
  <p:tag name="KSO_WM_UNIT_LAYERLEVEL" val="1_1_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l_h_f"/>
  <p:tag name="KSO_WM_UNIT_INDEX" val="1_4_1"/>
  <p:tag name="KSO_WM_UNIT_ID" val="custom20196577_9*l_h_f*1_4_1"/>
  <p:tag name="KSO_WM_TEMPLATE_CATEGORY" val="custom"/>
  <p:tag name="KSO_WM_TEMPLATE_INDEX" val="20196577"/>
  <p:tag name="KSO_WM_UNIT_LAYERLEVEL" val="1_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"/>
</p:tagLst>
</file>

<file path=ppt/tags/tag151.xml><?xml version="1.0" encoding="utf-8"?>
<p:tagLst xmlns:p="http://schemas.openxmlformats.org/presentationml/2006/main"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l_h_i"/>
  <p:tag name="KSO_WM_UNIT_INDEX" val="1_3_1"/>
  <p:tag name="KSO_WM_UNIT_ID" val="custom20196577_9*l_h_i*1_3_1"/>
  <p:tag name="KSO_WM_TEMPLATE_CATEGORY" val="custom"/>
  <p:tag name="KSO_WM_TEMPLATE_INDEX" val="20196577"/>
  <p:tag name="KSO_WM_UNIT_LAYERLEVEL" val="1_1_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l_h_i"/>
  <p:tag name="KSO_WM_UNIT_INDEX" val="1_3_2"/>
  <p:tag name="KSO_WM_UNIT_ID" val="custom20196577_9*l_h_i*1_3_2"/>
  <p:tag name="KSO_WM_TEMPLATE_CATEGORY" val="custom"/>
  <p:tag name="KSO_WM_TEMPLATE_INDEX" val="20196577"/>
  <p:tag name="KSO_WM_UNIT_LAYERLEVEL" val="1_1_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l_h_f"/>
  <p:tag name="KSO_WM_UNIT_INDEX" val="1_3_1"/>
  <p:tag name="KSO_WM_UNIT_ID" val="custom20196577_9*l_h_f*1_3_1"/>
  <p:tag name="KSO_WM_TEMPLATE_CATEGORY" val="custom"/>
  <p:tag name="KSO_WM_TEMPLATE_INDEX" val="20196577"/>
  <p:tag name="KSO_WM_UNIT_LAYERLEVEL" val="1_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"/>
</p:tagLst>
</file>

<file path=ppt/tags/tag154.xml><?xml version="1.0" encoding="utf-8"?>
<p:tagLst xmlns:p="http://schemas.openxmlformats.org/presentationml/2006/main"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l_h_i"/>
  <p:tag name="KSO_WM_UNIT_INDEX" val="1_2_1"/>
  <p:tag name="KSO_WM_UNIT_ID" val="custom20196577_9*l_h_i*1_2_1"/>
  <p:tag name="KSO_WM_TEMPLATE_CATEGORY" val="custom"/>
  <p:tag name="KSO_WM_TEMPLATE_INDEX" val="20196577"/>
  <p:tag name="KSO_WM_UNIT_LAYERLEVEL" val="1_1_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l_h_i"/>
  <p:tag name="KSO_WM_UNIT_INDEX" val="1_2_2"/>
  <p:tag name="KSO_WM_UNIT_ID" val="custom20196577_9*l_h_i*1_2_2"/>
  <p:tag name="KSO_WM_TEMPLATE_CATEGORY" val="custom"/>
  <p:tag name="KSO_WM_TEMPLATE_INDEX" val="20196577"/>
  <p:tag name="KSO_WM_UNIT_LAYERLEVEL" val="1_1_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l_h_f"/>
  <p:tag name="KSO_WM_UNIT_INDEX" val="1_2_1"/>
  <p:tag name="KSO_WM_UNIT_ID" val="custom20196577_9*l_h_f*1_2_1"/>
  <p:tag name="KSO_WM_TEMPLATE_CATEGORY" val="custom"/>
  <p:tag name="KSO_WM_TEMPLATE_INDEX" val="20196577"/>
  <p:tag name="KSO_WM_UNIT_LAYERLEVEL" val="1_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"/>
</p:tagLst>
</file>

<file path=ppt/tags/tag157.xml><?xml version="1.0" encoding="utf-8"?>
<p:tagLst xmlns:p="http://schemas.openxmlformats.org/presentationml/2006/main"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l_h_i"/>
  <p:tag name="KSO_WM_UNIT_INDEX" val="1_1_1"/>
  <p:tag name="KSO_WM_UNIT_ID" val="custom20196577_9*l_h_i*1_1_1"/>
  <p:tag name="KSO_WM_TEMPLATE_CATEGORY" val="custom"/>
  <p:tag name="KSO_WM_TEMPLATE_INDEX" val="20196577"/>
  <p:tag name="KSO_WM_UNIT_LAYERLEVEL" val="1_1_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l_h_i"/>
  <p:tag name="KSO_WM_UNIT_INDEX" val="1_1_2"/>
  <p:tag name="KSO_WM_UNIT_ID" val="custom20196577_9*l_h_i*1_1_2"/>
  <p:tag name="KSO_WM_TEMPLATE_CATEGORY" val="custom"/>
  <p:tag name="KSO_WM_TEMPLATE_INDEX" val="20196577"/>
  <p:tag name="KSO_WM_UNIT_LAYERLEVEL" val="1_1_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l_h_f"/>
  <p:tag name="KSO_WM_UNIT_INDEX" val="1_1_1"/>
  <p:tag name="KSO_WM_UNIT_ID" val="custom20196577_9*l_h_f*1_1_1"/>
  <p:tag name="KSO_WM_TEMPLATE_CATEGORY" val="custom"/>
  <p:tag name="KSO_WM_TEMPLATE_INDEX" val="20196577"/>
  <p:tag name="KSO_WM_UNIT_LAYERLEVEL" val="1_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i"/>
  <p:tag name="KSO_WM_UNIT_INDEX" val="8"/>
  <p:tag name="KSO_WM_UNIT_ID" val="custom20196577_9*i*8"/>
  <p:tag name="KSO_WM_TEMPLATE_CATEGORY" val="custom"/>
  <p:tag name="KSO_WM_TEMPLATE_INDEX" val="20196577"/>
  <p:tag name="KSO_WM_UNIT_LAYERLEVEL" val="1"/>
  <p:tag name="KSO_WM_TAG_VERSION" val="1.0"/>
  <p:tag name="KSO_WM_BEAUTIFY_FLAG" val="#wm#"/>
  <p:tag name="KSO_WM_UNIT_FILL_FORE_SCHEMECOLOR_INDEX" val="5"/>
  <p:tag name="KSO_WM_UNIT_FILL_TYPE" val="1"/>
  <p:tag name="KSO_WM_UNIT_USESOURCEFORMAT_APPLY" val="1"/>
</p:tagLst>
</file>

<file path=ppt/tags/tag161.xml><?xml version="1.0" encoding="utf-8"?>
<p:tagLst xmlns:p="http://schemas.openxmlformats.org/presentationml/2006/main">
  <p:tag name="KSO_WM_UNIT_ISCONTENTS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a"/>
  <p:tag name="KSO_WM_UNIT_INDEX" val="1"/>
  <p:tag name="KSO_WM_UNIT_ID" val="custom20196577_9*a*1"/>
  <p:tag name="KSO_WM_TEMPLATE_CATEGORY" val="custom"/>
  <p:tag name="KSO_WM_TEMPLATE_INDEX" val="20196577"/>
  <p:tag name="KSO_WM_UNIT_LAYERLEVEL" val="1"/>
  <p:tag name="KSO_WM_TAG_VERSION" val="1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i"/>
  <p:tag name="KSO_WM_UNIT_INDEX" val="7"/>
  <p:tag name="KSO_WM_UNIT_ID" val="custom20196577_9*i*7"/>
  <p:tag name="KSO_WM_TEMPLATE_CATEGORY" val="custom"/>
  <p:tag name="KSO_WM_TEMPLATE_INDEX" val="20196577"/>
  <p:tag name="KSO_WM_UNIT_LAYERLEVEL" val="1"/>
  <p:tag name="KSO_WM_TAG_VERSION" val="1.0"/>
  <p:tag name="KSO_WM_BEAUTIFY_FLAG" val="#wm#"/>
  <p:tag name="KSO_WM_UNIT_LINE_FORE_SCHEMECOLOR_INDEX" val="6"/>
  <p:tag name="KSO_WM_UNIT_LINE_FILL_TYPE" val="2"/>
  <p:tag name="KSO_WM_UNIT_USESOURCEFORMAT_APPLY" val="1"/>
</p:tagLst>
</file>

<file path=ppt/tags/tag163.xml><?xml version="1.0" encoding="utf-8"?>
<p:tagLst xmlns:p="http://schemas.openxmlformats.org/presentationml/2006/main">
  <p:tag name="KSO_WM_SLIDE_ID" val="custom20196577_9"/>
  <p:tag name="KSO_WM_TEMPLATE_SUBCATEGORY" val="0"/>
  <p:tag name="KSO_WM_SLIDE_TYPE" val="text"/>
  <p:tag name="KSO_WM_SLIDE_SUBTYPE" val="diag"/>
  <p:tag name="KSO_WM_SLIDE_ITEM_CNT" val="4"/>
  <p:tag name="KSO_WM_SLIDE_INDEX" val="9"/>
  <p:tag name="KSO_WM_SLIDE_SIZE" val="427*328.875"/>
  <p:tag name="KSO_WM_SLIDE_POSITION" val="463.625*126.375"/>
  <p:tag name="KSO_WM_DIAGRAM_GROUP_CODE" val="l1-5"/>
  <p:tag name="KSO_WM_SLIDE_DIAGTYPE" val="l"/>
  <p:tag name="KSO_WM_TAG_VERSION" val="1.0"/>
  <p:tag name="KSO_WM_BEAUTIFY_FLAG" val="#wm#"/>
  <p:tag name="KSO_WM_TEMPLATE_CATEGORY" val="custom"/>
  <p:tag name="KSO_WM_TEMPLATE_INDEX" val="20196577"/>
  <p:tag name="KSO_WM_SLIDE_LAYOUT" val="a_l"/>
  <p:tag name="KSO_WM_SLIDE_LAYOUT_CNT" val="1_1"/>
</p:tagLst>
</file>

<file path=ppt/tags/tag164.xml><?xml version="1.0" encoding="utf-8"?>
<p:tagLst xmlns:p="http://schemas.openxmlformats.org/presentationml/2006/main">
  <p:tag name="KSO_WM_BEAUTIFY_FLAG" val="#wm#"/>
  <p:tag name="KSO_WM_TEMPLATE_CATEGORY" val="custom"/>
  <p:tag name="KSO_WM_TEMPLATE_INDEX" val="20196577"/>
</p:tagLst>
</file>

<file path=ppt/tags/tag165.xml><?xml version="1.0" encoding="utf-8"?>
<p:tagLst xmlns:p="http://schemas.openxmlformats.org/presentationml/2006/main">
  <p:tag name="KSO_WM_BEAUTIFY_FLAG" val="#wm#"/>
  <p:tag name="KSO_WM_TEMPLATE_CATEGORY" val="custom"/>
  <p:tag name="KSO_WM_TEMPLATE_INDEX" val="20196577"/>
</p:tagLst>
</file>

<file path=ppt/tags/tag166.xml><?xml version="1.0" encoding="utf-8"?>
<p:tagLst xmlns:p="http://schemas.openxmlformats.org/presentationml/2006/main">
  <p:tag name="KSO_WM_BEAUTIFY_FLAG" val="#wm#"/>
  <p:tag name="KSO_WM_TEMPLATE_CATEGORY" val="custom"/>
  <p:tag name="KSO_WM_TEMPLATE_INDEX" val="20196577"/>
</p:tagLst>
</file>

<file path=ppt/tags/tag167.xml><?xml version="1.0" encoding="utf-8"?>
<p:tagLst xmlns:p="http://schemas.openxmlformats.org/presentationml/2006/main">
  <p:tag name="KSO_WM_BEAUTIFY_FLAG" val="#wm#"/>
  <p:tag name="KSO_WM_TEMPLATE_CATEGORY" val="custom"/>
  <p:tag name="KSO_WM_TEMPLATE_INDEX" val="20196577"/>
</p:tagLst>
</file>

<file path=ppt/tags/tag168.xml><?xml version="1.0" encoding="utf-8"?>
<p:tagLst xmlns:p="http://schemas.openxmlformats.org/presentationml/2006/main">
  <p:tag name="KSO_WM_BEAUTIFY_FLAG" val="#wm#"/>
  <p:tag name="KSO_WM_TEMPLATE_CATEGORY" val="custom"/>
  <p:tag name="KSO_WM_TEMPLATE_INDEX" val="20196577"/>
</p:tagLst>
</file>

<file path=ppt/tags/tag169.xml><?xml version="1.0" encoding="utf-8"?>
<p:tagLst xmlns:p="http://schemas.openxmlformats.org/presentationml/2006/main">
  <p:tag name="KSO_WM_BEAUTIFY_FLAG" val="#wm#"/>
  <p:tag name="KSO_WM_TEMPLATE_CATEGORY" val="custom"/>
  <p:tag name="KSO_WM_TEMPLATE_INDEX" val="20196577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#wm#"/>
  <p:tag name="KSO_WM_TEMPLATE_CATEGORY" val="custom"/>
  <p:tag name="KSO_WM_TEMPLATE_INDEX" val="20196577"/>
</p:tagLst>
</file>

<file path=ppt/tags/tag171.xml><?xml version="1.0" encoding="utf-8"?>
<p:tagLst xmlns:p="http://schemas.openxmlformats.org/presentationml/2006/main">
  <p:tag name="KSO_WM_BEAUTIFY_FLAG" val="#wm#"/>
  <p:tag name="KSO_WM_TEMPLATE_CATEGORY" val="custom"/>
  <p:tag name="KSO_WM_TEMPLATE_INDEX" val="20196577"/>
</p:tagLst>
</file>

<file path=ppt/tags/tag172.xml><?xml version="1.0" encoding="utf-8"?>
<p:tagLst xmlns:p="http://schemas.openxmlformats.org/presentationml/2006/main">
  <p:tag name="KSO_WM_BEAUTIFY_FLAG" val="#wm#"/>
  <p:tag name="KSO_WM_TEMPLATE_CATEGORY" val="custom"/>
  <p:tag name="KSO_WM_TEMPLATE_INDEX" val="20196577"/>
</p:tagLst>
</file>

<file path=ppt/tags/tag173.xml><?xml version="1.0" encoding="utf-8"?>
<p:tagLst xmlns:p="http://schemas.openxmlformats.org/presentationml/2006/main">
  <p:tag name="KSO_WM_BEAUTIFY_FLAG" val="#wm#"/>
  <p:tag name="KSO_WM_TEMPLATE_CATEGORY" val="custom"/>
  <p:tag name="KSO_WM_TEMPLATE_INDEX" val="20196577"/>
</p:tagLst>
</file>

<file path=ppt/tags/tag174.xml><?xml version="1.0" encoding="utf-8"?>
<p:tagLst xmlns:p="http://schemas.openxmlformats.org/presentationml/2006/main">
  <p:tag name="KSO_WM_BEAUTIFY_FLAG" val="#wm#"/>
  <p:tag name="KSO_WM_TEMPLATE_CATEGORY" val="custom"/>
  <p:tag name="KSO_WM_TEMPLATE_INDEX" val="20196577"/>
</p:tagLst>
</file>

<file path=ppt/tags/tag175.xml><?xml version="1.0" encoding="utf-8"?>
<p:tagLst xmlns:p="http://schemas.openxmlformats.org/presentationml/2006/main">
  <p:tag name="KSO_WM_BEAUTIFY_FLAG" val="#wm#"/>
  <p:tag name="KSO_WM_TEMPLATE_CATEGORY" val="custom"/>
  <p:tag name="KSO_WM_TEMPLATE_INDEX" val="20196577"/>
</p:tagLst>
</file>

<file path=ppt/tags/tag176.xml><?xml version="1.0" encoding="utf-8"?>
<p:tagLst xmlns:p="http://schemas.openxmlformats.org/presentationml/2006/main">
  <p:tag name="KSO_WM_BEAUTIFY_FLAG" val="#wm#"/>
  <p:tag name="KSO_WM_TEMPLATE_CATEGORY" val="custom"/>
  <p:tag name="KSO_WM_TEMPLATE_INDEX" val="20196577"/>
</p:tagLst>
</file>

<file path=ppt/tags/tag177.xml><?xml version="1.0" encoding="utf-8"?>
<p:tagLst xmlns:p="http://schemas.openxmlformats.org/presentationml/2006/main">
  <p:tag name="KSO_WM_BEAUTIFY_FLAG" val="#wm#"/>
  <p:tag name="KSO_WM_TEMPLATE_CATEGORY" val="custom"/>
  <p:tag name="KSO_WM_TEMPLATE_INDEX" val="20196577"/>
</p:tagLst>
</file>

<file path=ppt/tags/tag178.xml><?xml version="1.0" encoding="utf-8"?>
<p:tagLst xmlns:p="http://schemas.openxmlformats.org/presentationml/2006/main">
  <p:tag name="KSO_WM_BEAUTIFY_FLAG" val="#wm#"/>
  <p:tag name="KSO_WM_TEMPLATE_CATEGORY" val="custom"/>
  <p:tag name="KSO_WM_TEMPLATE_INDEX" val="20196577"/>
</p:tagLst>
</file>

<file path=ppt/tags/tag179.xml><?xml version="1.0" encoding="utf-8"?>
<p:tagLst xmlns:p="http://schemas.openxmlformats.org/presentationml/2006/main">
  <p:tag name="KSO_WM_BEAUTIFY_FLAG" val="#wm#"/>
  <p:tag name="KSO_WM_TEMPLATE_CATEGORY" val="custom"/>
  <p:tag name="KSO_WM_TEMPLATE_INDEX" val="20196577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#wm#"/>
  <p:tag name="KSO_WM_TEMPLATE_CATEGORY" val="custom"/>
  <p:tag name="KSO_WM_TEMPLATE_INDEX" val="20196577"/>
</p:tagLst>
</file>

<file path=ppt/tags/tag181.xml><?xml version="1.0" encoding="utf-8"?>
<p:tagLst xmlns:p="http://schemas.openxmlformats.org/presentationml/2006/main">
  <p:tag name="KSO_WM_BEAUTIFY_FLAG" val="#wm#"/>
  <p:tag name="KSO_WM_TEMPLATE_CATEGORY" val="custom"/>
  <p:tag name="KSO_WM_TEMPLATE_INDEX" val="20196577"/>
</p:tagLst>
</file>

<file path=ppt/tags/tag182.xml><?xml version="1.0" encoding="utf-8"?>
<p:tagLst xmlns:p="http://schemas.openxmlformats.org/presentationml/2006/main">
  <p:tag name="KSO_WM_UNIT_LINE_FORE_SCHEMECOLOR_INDEX" val="15"/>
  <p:tag name="KSO_WM_UNIT_LINE_FILL_TYPE" val="2"/>
  <p:tag name="KSO_WM_UNIT_TEXT_FILL_FORE_SCHEMECOLOR_INDEX" val="2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m1-4"/>
  <p:tag name="KSO_WM_UNIT_TYPE" val="m_i"/>
  <p:tag name="KSO_WM_UNIT_INDEX" val="1_1"/>
  <p:tag name="KSO_WM_UNIT_ID" val="custom20196577_11*m_i*1_1"/>
  <p:tag name="KSO_WM_TEMPLATE_CATEGORY" val="custom"/>
  <p:tag name="KSO_WM_TEMPLATE_INDEX" val="20196577"/>
  <p:tag name="KSO_WM_UNIT_LAYERLEVEL" val="1_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LINE_FORE_SCHEMECOLOR_INDEX" val="15"/>
  <p:tag name="KSO_WM_UNIT_LINE_FILL_TYPE" val="2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m1-4"/>
  <p:tag name="KSO_WM_UNIT_TYPE" val="m_h_i"/>
  <p:tag name="KSO_WM_UNIT_INDEX" val="1_1_2"/>
  <p:tag name="KSO_WM_UNIT_ID" val="custom20196577_11*m_h_i*1_1_2"/>
  <p:tag name="KSO_WM_TEMPLATE_CATEGORY" val="custom"/>
  <p:tag name="KSO_WM_TEMPLATE_INDEX" val="20196577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184.xml><?xml version="1.0" encoding="utf-8"?>
<p:tagLst xmlns:p="http://schemas.openxmlformats.org/presentationml/2006/main">
  <p:tag name="KSO_WM_UNIT_FILL_FORE_SCHEMECOLOR_INDEX" val="5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m1-4"/>
  <p:tag name="KSO_WM_UNIT_TYPE" val="m_h_i"/>
  <p:tag name="KSO_WM_UNIT_INDEX" val="1_1_1"/>
  <p:tag name="KSO_WM_UNIT_ID" val="custom20196577_11*m_h_i*1_1_1"/>
  <p:tag name="KSO_WM_TEMPLATE_CATEGORY" val="custom"/>
  <p:tag name="KSO_WM_TEMPLATE_INDEX" val="20196577"/>
  <p:tag name="KSO_WM_UNIT_LAYERLEVEL" val="1_1_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m1-4"/>
  <p:tag name="KSO_WM_UNIT_TYPE" val="m_h_f"/>
  <p:tag name="KSO_WM_UNIT_INDEX" val="1_1_1"/>
  <p:tag name="KSO_WM_UNIT_ID" val="custom20196577_11*m_h_f*1_1_1"/>
  <p:tag name="KSO_WM_TEMPLATE_CATEGORY" val="custom"/>
  <p:tag name="KSO_WM_TEMPLATE_INDEX" val="20196577"/>
  <p:tag name="KSO_WM_UNIT_LAYERLEVEL" val="1_1_1"/>
  <p:tag name="KSO_WM_TAG_VERSION" val="1.0"/>
  <p:tag name="KSO_WM_BEAUTIFY_FLAG" val="#wm#"/>
  <p:tag name="KSO_WM_UNIT_PRESET_TEXT" val="单击此处添加文本具体内容，简明扼要的阐述您的观点"/>
</p:tagLst>
</file>

<file path=ppt/tags/tag186.xml><?xml version="1.0" encoding="utf-8"?>
<p:tagLst xmlns:p="http://schemas.openxmlformats.org/presentationml/2006/main">
  <p:tag name="KSO_WM_UNIT_LINE_FORE_SCHEMECOLOR_INDEX" val="15"/>
  <p:tag name="KSO_WM_UNIT_LINE_FILL_TYPE" val="2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m1-4"/>
  <p:tag name="KSO_WM_UNIT_TYPE" val="m_h_i"/>
  <p:tag name="KSO_WM_UNIT_INDEX" val="1_3_2"/>
  <p:tag name="KSO_WM_UNIT_ID" val="custom20196577_11*m_h_i*1_3_2"/>
  <p:tag name="KSO_WM_TEMPLATE_CATEGORY" val="custom"/>
  <p:tag name="KSO_WM_TEMPLATE_INDEX" val="20196577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187.xml><?xml version="1.0" encoding="utf-8"?>
<p:tagLst xmlns:p="http://schemas.openxmlformats.org/presentationml/2006/main">
  <p:tag name="KSO_WM_UNIT_FILL_FORE_SCHEMECOLOR_INDEX" val="7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m1-4"/>
  <p:tag name="KSO_WM_UNIT_TYPE" val="m_h_i"/>
  <p:tag name="KSO_WM_UNIT_INDEX" val="1_3_1"/>
  <p:tag name="KSO_WM_UNIT_ID" val="custom20196577_11*m_h_i*1_3_1"/>
  <p:tag name="KSO_WM_TEMPLATE_CATEGORY" val="custom"/>
  <p:tag name="KSO_WM_TEMPLATE_INDEX" val="20196577"/>
  <p:tag name="KSO_WM_UNIT_LAYERLEVEL" val="1_1_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m1-4"/>
  <p:tag name="KSO_WM_UNIT_TYPE" val="m_h_f"/>
  <p:tag name="KSO_WM_UNIT_INDEX" val="1_3_1"/>
  <p:tag name="KSO_WM_UNIT_ID" val="custom20196577_11*m_h_f*1_3_1"/>
  <p:tag name="KSO_WM_TEMPLATE_CATEGORY" val="custom"/>
  <p:tag name="KSO_WM_TEMPLATE_INDEX" val="20196577"/>
  <p:tag name="KSO_WM_UNIT_LAYERLEVEL" val="1_1_1"/>
  <p:tag name="KSO_WM_TAG_VERSION" val="1.0"/>
  <p:tag name="KSO_WM_BEAUTIFY_FLAG" val="#wm#"/>
  <p:tag name="KSO_WM_UNIT_PRESET_TEXT" val="单击此处添加文本具体内容，简明扼要的阐述您的观点"/>
</p:tagLst>
</file>

<file path=ppt/tags/tag189.xml><?xml version="1.0" encoding="utf-8"?>
<p:tagLst xmlns:p="http://schemas.openxmlformats.org/presentationml/2006/main">
  <p:tag name="KSO_WM_UNIT_LINE_FORE_SCHEMECOLOR_INDEX" val="15"/>
  <p:tag name="KSO_WM_UNIT_LINE_FILL_TYPE" val="2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m1-4"/>
  <p:tag name="KSO_WM_UNIT_TYPE" val="m_h_i"/>
  <p:tag name="KSO_WM_UNIT_INDEX" val="1_2_2"/>
  <p:tag name="KSO_WM_UNIT_ID" val="custom20196577_11*m_h_i*1_2_2"/>
  <p:tag name="KSO_WM_TEMPLATE_CATEGORY" val="custom"/>
  <p:tag name="KSO_WM_TEMPLATE_INDEX" val="20196577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FILL_FORE_SCHEMECOLOR_INDEX" val="6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m1-4"/>
  <p:tag name="KSO_WM_UNIT_TYPE" val="m_h_i"/>
  <p:tag name="KSO_WM_UNIT_INDEX" val="1_2_1"/>
  <p:tag name="KSO_WM_UNIT_ID" val="custom20196577_11*m_h_i*1_2_1"/>
  <p:tag name="KSO_WM_TEMPLATE_CATEGORY" val="custom"/>
  <p:tag name="KSO_WM_TEMPLATE_INDEX" val="20196577"/>
  <p:tag name="KSO_WM_UNIT_LAYERLEVEL" val="1_1_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m1-4"/>
  <p:tag name="KSO_WM_UNIT_TYPE" val="m_h_f"/>
  <p:tag name="KSO_WM_UNIT_INDEX" val="1_2_1"/>
  <p:tag name="KSO_WM_UNIT_ID" val="custom20196577_11*m_h_f*1_2_1"/>
  <p:tag name="KSO_WM_TEMPLATE_CATEGORY" val="custom"/>
  <p:tag name="KSO_WM_TEMPLATE_INDEX" val="20196577"/>
  <p:tag name="KSO_WM_UNIT_LAYERLEVEL" val="1_1_1"/>
  <p:tag name="KSO_WM_TAG_VERSION" val="1.0"/>
  <p:tag name="KSO_WM_BEAUTIFY_FLAG" val="#wm#"/>
  <p:tag name="KSO_WM_UNIT_PRESET_TEXT" val="单击此处添加文本具体内容，简明扼要的阐述您的观点"/>
</p:tagLst>
</file>

<file path=ppt/tags/tag192.xml><?xml version="1.0" encoding="utf-8"?>
<p:tagLst xmlns:p="http://schemas.openxmlformats.org/presentationml/2006/main">
  <p:tag name="KSO_WM_UNIT_LINE_FORE_SCHEMECOLOR_INDEX" val="15"/>
  <p:tag name="KSO_WM_UNIT_LINE_FILL_TYPE" val="2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m1-4"/>
  <p:tag name="KSO_WM_UNIT_TYPE" val="m_h_i"/>
  <p:tag name="KSO_WM_UNIT_INDEX" val="1_4_2"/>
  <p:tag name="KSO_WM_UNIT_ID" val="custom20196577_11*m_h_i*1_4_2"/>
  <p:tag name="KSO_WM_TEMPLATE_CATEGORY" val="custom"/>
  <p:tag name="KSO_WM_TEMPLATE_INDEX" val="20196577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193.xml><?xml version="1.0" encoding="utf-8"?>
<p:tagLst xmlns:p="http://schemas.openxmlformats.org/presentationml/2006/main">
  <p:tag name="KSO_WM_UNIT_FILL_FORE_SCHEMECOLOR_INDEX" val="5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m1-4"/>
  <p:tag name="KSO_WM_UNIT_TYPE" val="m_h_i"/>
  <p:tag name="KSO_WM_UNIT_INDEX" val="1_4_1"/>
  <p:tag name="KSO_WM_UNIT_ID" val="custom20196577_11*m_h_i*1_4_1"/>
  <p:tag name="KSO_WM_TEMPLATE_CATEGORY" val="custom"/>
  <p:tag name="KSO_WM_TEMPLATE_INDEX" val="20196577"/>
  <p:tag name="KSO_WM_UNIT_LAYERLEVEL" val="1_1_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m1-4"/>
  <p:tag name="KSO_WM_UNIT_TYPE" val="m_h_f"/>
  <p:tag name="KSO_WM_UNIT_INDEX" val="1_4_1"/>
  <p:tag name="KSO_WM_UNIT_ID" val="custom20196577_11*m_h_f*1_4_1"/>
  <p:tag name="KSO_WM_TEMPLATE_CATEGORY" val="custom"/>
  <p:tag name="KSO_WM_TEMPLATE_INDEX" val="20196577"/>
  <p:tag name="KSO_WM_UNIT_LAYERLEVEL" val="1_1_1"/>
  <p:tag name="KSO_WM_TAG_VERSION" val="1.0"/>
  <p:tag name="KSO_WM_BEAUTIFY_FLAG" val="#wm#"/>
  <p:tag name="KSO_WM_UNIT_PRESET_TEXT" val="单击此处添加文本具体内容，简明扼要的阐述您的观点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4"/>
  <p:tag name="KSO_WM_UNIT_TYPE" val="i"/>
  <p:tag name="KSO_WM_UNIT_INDEX" val="1"/>
  <p:tag name="KSO_WM_UNIT_ID" val="custom20196577_11*i*1"/>
  <p:tag name="KSO_WM_TEMPLATE_CATEGORY" val="custom"/>
  <p:tag name="KSO_WM_TEMPLATE_INDEX" val="20196577"/>
  <p:tag name="KSO_WM_UNIT_LAYERLEVEL" val="1"/>
  <p:tag name="KSO_WM_TAG_VERSION" val="1.0"/>
  <p:tag name="KSO_WM_BEAUTIFY_FLAG" val="#wm#"/>
  <p:tag name="KSO_WM_UNIT_FILL_FORE_SCHEMECOLOR_INDEX" val="5"/>
  <p:tag name="KSO_WM_UNIT_FILL_TYPE" val="1"/>
  <p:tag name="KSO_WM_UNIT_USESOURCEFORMAT_APPLY" val="1"/>
</p:tagLst>
</file>

<file path=ppt/tags/tag196.xml><?xml version="1.0" encoding="utf-8"?>
<p:tagLst xmlns:p="http://schemas.openxmlformats.org/presentationml/2006/main">
  <p:tag name="KSO_WM_UNIT_ISCONTENTS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m1-4"/>
  <p:tag name="KSO_WM_UNIT_TYPE" val="a"/>
  <p:tag name="KSO_WM_UNIT_INDEX" val="1"/>
  <p:tag name="KSO_WM_UNIT_ID" val="custom20196577_11*a*1"/>
  <p:tag name="KSO_WM_TEMPLATE_CATEGORY" val="custom"/>
  <p:tag name="KSO_WM_TEMPLATE_INDEX" val="20196577"/>
  <p:tag name="KSO_WM_UNIT_LAYERLEVEL" val="1"/>
  <p:tag name="KSO_WM_TAG_VERSION" val="1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4"/>
  <p:tag name="KSO_WM_UNIT_TYPE" val="i"/>
  <p:tag name="KSO_WM_UNIT_INDEX" val="2"/>
  <p:tag name="KSO_WM_UNIT_ID" val="custom20196577_11*i*2"/>
  <p:tag name="KSO_WM_TEMPLATE_CATEGORY" val="custom"/>
  <p:tag name="KSO_WM_TEMPLATE_INDEX" val="20196577"/>
  <p:tag name="KSO_WM_UNIT_LAYERLEVEL" val="1"/>
  <p:tag name="KSO_WM_TAG_VERSION" val="1.0"/>
  <p:tag name="KSO_WM_BEAUTIFY_FLAG" val="#wm#"/>
  <p:tag name="KSO_WM_UNIT_LINE_FORE_SCHEMECOLOR_INDEX" val="6"/>
  <p:tag name="KSO_WM_UNIT_LINE_FILL_TYPE" val="2"/>
  <p:tag name="KSO_WM_UNIT_USESOURCEFORMAT_APPLY" val="1"/>
</p:tagLst>
</file>

<file path=ppt/tags/tag198.xml><?xml version="1.0" encoding="utf-8"?>
<p:tagLst xmlns:p="http://schemas.openxmlformats.org/presentationml/2006/main">
  <p:tag name="KSO_WM_UNIT_ISCONTENTS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m1-4"/>
  <p:tag name="KSO_WM_UNIT_TYPE" val="m_h_a"/>
  <p:tag name="KSO_WM_UNIT_INDEX" val="1_1_1"/>
  <p:tag name="KSO_WM_UNIT_ID" val="custom20196577_11*m_h_a*1_1_1"/>
  <p:tag name="KSO_WM_TEMPLATE_CATEGORY" val="custom"/>
  <p:tag name="KSO_WM_TEMPLATE_INDEX" val="20196577"/>
  <p:tag name="KSO_WM_UNIT_LAYERLEVEL" val="1_1_1"/>
  <p:tag name="KSO_WM_TAG_VERSION" val="1.0"/>
  <p:tag name="KSO_WM_BEAUTIFY_FLAG" val="#wm#"/>
  <p:tag name="KSO_WM_UNIT_PRESET_TEXT" val="添加标题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99.xml><?xml version="1.0" encoding="utf-8"?>
<p:tagLst xmlns:p="http://schemas.openxmlformats.org/presentationml/2006/main">
  <p:tag name="KSO_WM_UNIT_ISCONTENTS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m1-4"/>
  <p:tag name="KSO_WM_UNIT_TYPE" val="m_h_a"/>
  <p:tag name="KSO_WM_UNIT_INDEX" val="1_2_1"/>
  <p:tag name="KSO_WM_UNIT_ID" val="custom20196577_11*m_h_a*1_2_1"/>
  <p:tag name="KSO_WM_TEMPLATE_CATEGORY" val="custom"/>
  <p:tag name="KSO_WM_TEMPLATE_INDEX" val="20196577"/>
  <p:tag name="KSO_WM_UNIT_LAYERLEVEL" val="1_1_1"/>
  <p:tag name="KSO_WM_TAG_VERSION" val="1.0"/>
  <p:tag name="KSO_WM_BEAUTIFY_FLAG" val="#wm#"/>
  <p:tag name="KSO_WM_UNIT_PRESET_TEXT" val="添加标题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ISCONTENTS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m1-4"/>
  <p:tag name="KSO_WM_UNIT_TYPE" val="m_h_a"/>
  <p:tag name="KSO_WM_UNIT_INDEX" val="1_3_1"/>
  <p:tag name="KSO_WM_UNIT_ID" val="custom20196577_11*m_h_a*1_3_1"/>
  <p:tag name="KSO_WM_TEMPLATE_CATEGORY" val="custom"/>
  <p:tag name="KSO_WM_TEMPLATE_INDEX" val="20196577"/>
  <p:tag name="KSO_WM_UNIT_LAYERLEVEL" val="1_1_1"/>
  <p:tag name="KSO_WM_TAG_VERSION" val="1.0"/>
  <p:tag name="KSO_WM_BEAUTIFY_FLAG" val="#wm#"/>
  <p:tag name="KSO_WM_UNIT_PRESET_TEXT" val="添加标题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01.xml><?xml version="1.0" encoding="utf-8"?>
<p:tagLst xmlns:p="http://schemas.openxmlformats.org/presentationml/2006/main">
  <p:tag name="KSO_WM_UNIT_ISCONTENTS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m1-4"/>
  <p:tag name="KSO_WM_UNIT_TYPE" val="m_h_a"/>
  <p:tag name="KSO_WM_UNIT_INDEX" val="1_4_1"/>
  <p:tag name="KSO_WM_UNIT_ID" val="custom20196577_11*m_h_a*1_4_1"/>
  <p:tag name="KSO_WM_TEMPLATE_CATEGORY" val="custom"/>
  <p:tag name="KSO_WM_TEMPLATE_INDEX" val="20196577"/>
  <p:tag name="KSO_WM_UNIT_LAYERLEVEL" val="1_1_1"/>
  <p:tag name="KSO_WM_TAG_VERSION" val="1.0"/>
  <p:tag name="KSO_WM_BEAUTIFY_FLAG" val="#wm#"/>
  <p:tag name="KSO_WM_UNIT_PRESET_TEXT" val="添加标题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02.xml><?xml version="1.0" encoding="utf-8"?>
<p:tagLst xmlns:p="http://schemas.openxmlformats.org/presentationml/2006/main">
  <p:tag name="KSO_WM_SLIDE_ID" val="custom20196577_11"/>
  <p:tag name="KSO_WM_TEMPLATE_SUBCATEGORY" val="0"/>
  <p:tag name="KSO_WM_SLIDE_TYPE" val="text"/>
  <p:tag name="KSO_WM_SLIDE_SUBTYPE" val="diag"/>
  <p:tag name="KSO_WM_SLIDE_ITEM_CNT" val="4"/>
  <p:tag name="KSO_WM_SLIDE_INDEX" val="11"/>
  <p:tag name="KSO_WM_SLIDE_SIZE" val="753.5*332.25"/>
  <p:tag name="KSO_WM_SLIDE_POSITION" val="90.75*157.875"/>
  <p:tag name="KSO_WM_DIAGRAM_GROUP_CODE" val="m1-4"/>
  <p:tag name="KSO_WM_SLIDE_DIAGTYPE" val="m"/>
  <p:tag name="KSO_WM_TAG_VERSION" val="1.0"/>
  <p:tag name="KSO_WM_BEAUTIFY_FLAG" val="#wm#"/>
  <p:tag name="KSO_WM_TEMPLATE_CATEGORY" val="custom"/>
  <p:tag name="KSO_WM_TEMPLATE_INDEX" val="20196577"/>
  <p:tag name="KSO_WM_SLIDE_LAYOUT" val="a_m"/>
  <p:tag name="KSO_WM_SLIDE_LAYOUT_CNT" val="1_1"/>
</p:tagLst>
</file>

<file path=ppt/tags/tag203.xml><?xml version="1.0" encoding="utf-8"?>
<p:tagLst xmlns:p="http://schemas.openxmlformats.org/presentationml/2006/main"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m1-3"/>
  <p:tag name="KSO_WM_UNIT_TYPE" val="m_h_i"/>
  <p:tag name="KSO_WM_UNIT_INDEX" val="1_1_2"/>
  <p:tag name="KSO_WM_UNIT_ID" val="custom20196577_10*m_h_i*1_1_2"/>
  <p:tag name="KSO_WM_TEMPLATE_CATEGORY" val="custom"/>
  <p:tag name="KSO_WM_TEMPLATE_INDEX" val="20196577"/>
  <p:tag name="KSO_WM_UNIT_LAYERLEVEL" val="1_1_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m1-3"/>
  <p:tag name="KSO_WM_UNIT_TYPE" val="m_h_i"/>
  <p:tag name="KSO_WM_UNIT_INDEX" val="1_1_1"/>
  <p:tag name="KSO_WM_UNIT_ID" val="custom20196577_10*m_h_i*1_1_1"/>
  <p:tag name="KSO_WM_TEMPLATE_CATEGORY" val="custom"/>
  <p:tag name="KSO_WM_TEMPLATE_INDEX" val="20196577"/>
  <p:tag name="KSO_WM_UNIT_LAYERLEVEL" val="1_1_1"/>
  <p:tag name="KSO_WM_TAG_VERSION" val="1.0"/>
  <p:tag name="KSO_WM_BEAUTIFY_FLAG" val="#wm#"/>
  <p:tag name="KSO_WM_UNIT_LINE_FORE_SCHEMECOLOR_INDEX" val="8"/>
  <p:tag name="KSO_WM_UNIT_LINE_FILL_TYPE" val="2"/>
</p:tagLst>
</file>

<file path=ppt/tags/tag205.xml><?xml version="1.0" encoding="utf-8"?>
<p:tagLst xmlns:p="http://schemas.openxmlformats.org/presentationml/2006/main">
  <p:tag name="KSO_WM_UNIT_TEXT_FILL_FORE_SCHEMECOLOR_INDEX" val="5"/>
  <p:tag name="KSO_WM_UNIT_TEXT_FILL_TYPE" val="1"/>
  <p:tag name="KSO_WM_UNIT_USESOURCEFORMAT_APPLY" val="1"/>
  <p:tag name="KSO_WM_UNIT_ISCONTENTS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m1-3"/>
  <p:tag name="KSO_WM_UNIT_TYPE" val="m_h_a"/>
  <p:tag name="KSO_WM_UNIT_INDEX" val="1_1_1"/>
  <p:tag name="KSO_WM_UNIT_ID" val="custom20196577_10*m_h_a*1_1_1"/>
  <p:tag name="KSO_WM_TEMPLATE_CATEGORY" val="custom"/>
  <p:tag name="KSO_WM_TEMPLATE_INDEX" val="20196577"/>
  <p:tag name="KSO_WM_UNIT_LAYERLEVEL" val="1_1_1"/>
  <p:tag name="KSO_WM_TAG_VERSION" val="1.0"/>
  <p:tag name="KSO_WM_BEAUTIFY_FLAG" val="#wm#"/>
  <p:tag name="KSO_WM_UNIT_PRESET_TEXT" val="单击此处添加标题"/>
</p:tagLst>
</file>

<file path=ppt/tags/tag206.xml><?xml version="1.0" encoding="utf-8"?>
<p:tagLst xmlns:p="http://schemas.openxmlformats.org/presentationml/2006/main"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m1-3"/>
  <p:tag name="KSO_WM_UNIT_TYPE" val="m_h_i"/>
  <p:tag name="KSO_WM_UNIT_INDEX" val="1_2_2"/>
  <p:tag name="KSO_WM_UNIT_ID" val="custom20196577_10*m_h_i*1_2_2"/>
  <p:tag name="KSO_WM_TEMPLATE_CATEGORY" val="custom"/>
  <p:tag name="KSO_WM_TEMPLATE_INDEX" val="20196577"/>
  <p:tag name="KSO_WM_UNIT_LAYERLEVEL" val="1_1_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m1-3"/>
  <p:tag name="KSO_WM_UNIT_TYPE" val="m_h_i"/>
  <p:tag name="KSO_WM_UNIT_INDEX" val="1_2_1"/>
  <p:tag name="KSO_WM_UNIT_ID" val="custom20196577_10*m_h_i*1_2_1"/>
  <p:tag name="KSO_WM_TEMPLATE_CATEGORY" val="custom"/>
  <p:tag name="KSO_WM_TEMPLATE_INDEX" val="20196577"/>
  <p:tag name="KSO_WM_UNIT_LAYERLEVEL" val="1_1_1"/>
  <p:tag name="KSO_WM_TAG_VERSION" val="1.0"/>
  <p:tag name="KSO_WM_BEAUTIFY_FLAG" val="#wm#"/>
  <p:tag name="KSO_WM_UNIT_LINE_FORE_SCHEMECOLOR_INDEX" val="8"/>
  <p:tag name="KSO_WM_UNIT_LINE_FILL_TYPE" val="2"/>
</p:tagLst>
</file>

<file path=ppt/tags/tag208.xml><?xml version="1.0" encoding="utf-8"?>
<p:tagLst xmlns:p="http://schemas.openxmlformats.org/presentationml/2006/main">
  <p:tag name="KSO_WM_UNIT_TEXT_FILL_FORE_SCHEMECOLOR_INDEX" val="5"/>
  <p:tag name="KSO_WM_UNIT_TEXT_FILL_TYPE" val="1"/>
  <p:tag name="KSO_WM_UNIT_USESOURCEFORMAT_APPLY" val="1"/>
  <p:tag name="KSO_WM_UNIT_ISCONTENTS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m1-3"/>
  <p:tag name="KSO_WM_UNIT_TYPE" val="m_h_a"/>
  <p:tag name="KSO_WM_UNIT_INDEX" val="1_2_1"/>
  <p:tag name="KSO_WM_UNIT_ID" val="custom20196577_10*m_h_a*1_2_1"/>
  <p:tag name="KSO_WM_TEMPLATE_CATEGORY" val="custom"/>
  <p:tag name="KSO_WM_TEMPLATE_INDEX" val="20196577"/>
  <p:tag name="KSO_WM_UNIT_LAYERLEVEL" val="1_1_1"/>
  <p:tag name="KSO_WM_TAG_VERSION" val="1.0"/>
  <p:tag name="KSO_WM_BEAUTIFY_FLAG" val="#wm#"/>
  <p:tag name="KSO_WM_UNIT_PRESET_TEXT" val="单击此处添加标题"/>
</p:tagLst>
</file>

<file path=ppt/tags/tag209.xml><?xml version="1.0" encoding="utf-8"?>
<p:tagLst xmlns:p="http://schemas.openxmlformats.org/presentationml/2006/main"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m1-3"/>
  <p:tag name="KSO_WM_UNIT_TYPE" val="m_h_i"/>
  <p:tag name="KSO_WM_UNIT_INDEX" val="1_3_2"/>
  <p:tag name="KSO_WM_UNIT_ID" val="custom20196577_10*m_h_i*1_3_2"/>
  <p:tag name="KSO_WM_TEMPLATE_CATEGORY" val="custom"/>
  <p:tag name="KSO_WM_TEMPLATE_INDEX" val="20196577"/>
  <p:tag name="KSO_WM_UNIT_LAYERLEVEL" val="1_1_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m1-3"/>
  <p:tag name="KSO_WM_UNIT_TYPE" val="m_h_i"/>
  <p:tag name="KSO_WM_UNIT_INDEX" val="1_3_1"/>
  <p:tag name="KSO_WM_UNIT_ID" val="custom20196577_10*m_h_i*1_3_1"/>
  <p:tag name="KSO_WM_TEMPLATE_CATEGORY" val="custom"/>
  <p:tag name="KSO_WM_TEMPLATE_INDEX" val="20196577"/>
  <p:tag name="KSO_WM_UNIT_LAYERLEVEL" val="1_1_1"/>
  <p:tag name="KSO_WM_TAG_VERSION" val="1.0"/>
  <p:tag name="KSO_WM_BEAUTIFY_FLAG" val="#wm#"/>
  <p:tag name="KSO_WM_UNIT_LINE_FORE_SCHEMECOLOR_INDEX" val="8"/>
  <p:tag name="KSO_WM_UNIT_LINE_FILL_TYPE" val="2"/>
</p:tagLst>
</file>

<file path=ppt/tags/tag211.xml><?xml version="1.0" encoding="utf-8"?>
<p:tagLst xmlns:p="http://schemas.openxmlformats.org/presentationml/2006/main">
  <p:tag name="KSO_WM_UNIT_TEXT_FILL_FORE_SCHEMECOLOR_INDEX" val="6"/>
  <p:tag name="KSO_WM_UNIT_TEXT_FILL_TYPE" val="1"/>
  <p:tag name="KSO_WM_UNIT_USESOURCEFORMAT_APPLY" val="1"/>
  <p:tag name="KSO_WM_UNIT_ISCONTENTS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m1-3"/>
  <p:tag name="KSO_WM_UNIT_TYPE" val="m_h_a"/>
  <p:tag name="KSO_WM_UNIT_INDEX" val="1_3_1"/>
  <p:tag name="KSO_WM_UNIT_ID" val="custom20196577_10*m_h_a*1_3_1"/>
  <p:tag name="KSO_WM_TEMPLATE_CATEGORY" val="custom"/>
  <p:tag name="KSO_WM_TEMPLATE_INDEX" val="20196577"/>
  <p:tag name="KSO_WM_UNIT_LAYERLEVEL" val="1_1_1"/>
  <p:tag name="KSO_WM_TAG_VERSION" val="1.0"/>
  <p:tag name="KSO_WM_BEAUTIFY_FLAG" val="#wm#"/>
  <p:tag name="KSO_WM_UNIT_PRESET_TEXT" val="单击此处添加标题"/>
</p:tagLst>
</file>

<file path=ppt/tags/tag212.xml><?xml version="1.0" encoding="utf-8"?>
<p:tagLst xmlns:p="http://schemas.openxmlformats.org/presentationml/2006/main"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m1-3"/>
  <p:tag name="KSO_WM_UNIT_TYPE" val="m_h_i"/>
  <p:tag name="KSO_WM_UNIT_INDEX" val="1_4_2"/>
  <p:tag name="KSO_WM_UNIT_ID" val="custom20196577_10*m_h_i*1_4_2"/>
  <p:tag name="KSO_WM_TEMPLATE_CATEGORY" val="custom"/>
  <p:tag name="KSO_WM_TEMPLATE_INDEX" val="20196577"/>
  <p:tag name="KSO_WM_UNIT_LAYERLEVEL" val="1_1_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m1-3"/>
  <p:tag name="KSO_WM_UNIT_TYPE" val="m_h_i"/>
  <p:tag name="KSO_WM_UNIT_INDEX" val="1_4_1"/>
  <p:tag name="KSO_WM_UNIT_ID" val="custom20196577_10*m_h_i*1_4_1"/>
  <p:tag name="KSO_WM_TEMPLATE_CATEGORY" val="custom"/>
  <p:tag name="KSO_WM_TEMPLATE_INDEX" val="20196577"/>
  <p:tag name="KSO_WM_UNIT_LAYERLEVEL" val="1_1_1"/>
  <p:tag name="KSO_WM_TAG_VERSION" val="1.0"/>
  <p:tag name="KSO_WM_BEAUTIFY_FLAG" val="#wm#"/>
  <p:tag name="KSO_WM_UNIT_LINE_FORE_SCHEMECOLOR_INDEX" val="8"/>
  <p:tag name="KSO_WM_UNIT_LINE_FILL_TYPE" val="2"/>
</p:tagLst>
</file>

<file path=ppt/tags/tag214.xml><?xml version="1.0" encoding="utf-8"?>
<p:tagLst xmlns:p="http://schemas.openxmlformats.org/presentationml/2006/main">
  <p:tag name="KSO_WM_UNIT_TEXT_FILL_FORE_SCHEMECOLOR_INDEX" val="6"/>
  <p:tag name="KSO_WM_UNIT_TEXT_FILL_TYPE" val="1"/>
  <p:tag name="KSO_WM_UNIT_USESOURCEFORMAT_APPLY" val="1"/>
  <p:tag name="KSO_WM_UNIT_ISCONTENTS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m1-3"/>
  <p:tag name="KSO_WM_UNIT_TYPE" val="m_h_a"/>
  <p:tag name="KSO_WM_UNIT_INDEX" val="1_4_1"/>
  <p:tag name="KSO_WM_UNIT_ID" val="custom20196577_10*m_h_a*1_4_1"/>
  <p:tag name="KSO_WM_TEMPLATE_CATEGORY" val="custom"/>
  <p:tag name="KSO_WM_TEMPLATE_INDEX" val="20196577"/>
  <p:tag name="KSO_WM_UNIT_LAYERLEVEL" val="1_1_1"/>
  <p:tag name="KSO_WM_TAG_VERSION" val="1.0"/>
  <p:tag name="KSO_WM_BEAUTIFY_FLAG" val="#wm#"/>
  <p:tag name="KSO_WM_UNIT_PRESET_TEXT" val="单击此处添加标题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3"/>
  <p:tag name="KSO_WM_UNIT_TYPE" val="i"/>
  <p:tag name="KSO_WM_UNIT_INDEX" val="6"/>
  <p:tag name="KSO_WM_UNIT_ID" val="custom20196577_10*i*6"/>
  <p:tag name="KSO_WM_TEMPLATE_CATEGORY" val="custom"/>
  <p:tag name="KSO_WM_TEMPLATE_INDEX" val="20196577"/>
  <p:tag name="KSO_WM_UNIT_LAYERLEVEL" val="1"/>
  <p:tag name="KSO_WM_TAG_VERSION" val="1.0"/>
  <p:tag name="KSO_WM_BEAUTIFY_FLAG" val="#wm#"/>
  <p:tag name="KSO_WM_UNIT_FILL_FORE_SCHEMECOLOR_INDEX" val="5"/>
  <p:tag name="KSO_WM_UNIT_FILL_TYPE" val="1"/>
  <p:tag name="KSO_WM_UNIT_USESOURCEFORMAT_APPLY" val="1"/>
</p:tagLst>
</file>

<file path=ppt/tags/tag216.xml><?xml version="1.0" encoding="utf-8"?>
<p:tagLst xmlns:p="http://schemas.openxmlformats.org/presentationml/2006/main">
  <p:tag name="KSO_WM_UNIT_ISCONTENTS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m1-3"/>
  <p:tag name="KSO_WM_UNIT_TYPE" val="a"/>
  <p:tag name="KSO_WM_UNIT_INDEX" val="2"/>
  <p:tag name="KSO_WM_UNIT_ID" val="custom20196577_10*a*2"/>
  <p:tag name="KSO_WM_TEMPLATE_CATEGORY" val="custom"/>
  <p:tag name="KSO_WM_TEMPLATE_INDEX" val="20196577"/>
  <p:tag name="KSO_WM_UNIT_LAYERLEVEL" val="1"/>
  <p:tag name="KSO_WM_TAG_VERSION" val="1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3"/>
  <p:tag name="KSO_WM_UNIT_TYPE" val="i"/>
  <p:tag name="KSO_WM_UNIT_INDEX" val="5"/>
  <p:tag name="KSO_WM_UNIT_ID" val="custom20196577_10*i*5"/>
  <p:tag name="KSO_WM_TEMPLATE_CATEGORY" val="custom"/>
  <p:tag name="KSO_WM_TEMPLATE_INDEX" val="20196577"/>
  <p:tag name="KSO_WM_UNIT_LAYERLEVEL" val="1"/>
  <p:tag name="KSO_WM_TAG_VERSION" val="1.0"/>
  <p:tag name="KSO_WM_BEAUTIFY_FLAG" val="#wm#"/>
  <p:tag name="KSO_WM_UNIT_LINE_FORE_SCHEMECOLOR_INDEX" val="6"/>
  <p:tag name="KSO_WM_UNIT_LINE_FILL_TYPE" val="2"/>
  <p:tag name="KSO_WM_UNIT_USESOURCEFORMAT_APPLY" val="1"/>
</p:tagLst>
</file>

<file path=ppt/tags/tag218.xml><?xml version="1.0" encoding="utf-8"?>
<p:tagLst xmlns:p="http://schemas.openxmlformats.org/presentationml/2006/main">
  <p:tag name="KSO_WM_SLIDE_ID" val="custom20196577_10"/>
  <p:tag name="KSO_WM_TEMPLATE_SUBCATEGORY" val="0"/>
  <p:tag name="KSO_WM_SLIDE_TYPE" val="text"/>
  <p:tag name="KSO_WM_SLIDE_SUBTYPE" val="pureTxt"/>
  <p:tag name="KSO_WM_SLIDE_ITEM_CNT" val="4"/>
  <p:tag name="KSO_WM_SLIDE_INDEX" val="10"/>
  <p:tag name="KSO_WM_SLIDE_SIZE" val="740.875*305.375"/>
  <p:tag name="KSO_WM_SLIDE_POSITION" val="109.563*162.25"/>
  <p:tag name="KSO_WM_DIAGRAM_GROUP_CODE" val="m1-3"/>
  <p:tag name="KSO_WM_SLIDE_DIAGTYPE" val="m"/>
  <p:tag name="KSO_WM_TAG_VERSION" val="1.0"/>
  <p:tag name="KSO_WM_BEAUTIFY_FLAG" val="#wm#"/>
  <p:tag name="KSO_WM_TEMPLATE_CATEGORY" val="custom"/>
  <p:tag name="KSO_WM_TEMPLATE_INDEX" val="20196577"/>
  <p:tag name="KSO_WM_SLIDE_LAYOUT" val="a_m"/>
  <p:tag name="KSO_WM_SLIDE_LAYOUT_CNT" val="1_1"/>
</p:tagLst>
</file>

<file path=ppt/tags/tag219.xml><?xml version="1.0" encoding="utf-8"?>
<p:tagLst xmlns:p="http://schemas.openxmlformats.org/presentationml/2006/main">
  <p:tag name="KSO_WM_UNIT_ISCONTENTSTITLE" val="0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6577_12*a*1"/>
  <p:tag name="KSO_WM_TEMPLATE_CATEGORY" val="custom"/>
  <p:tag name="KSO_WM_TEMPLATE_INDEX" val="20196577"/>
  <p:tag name="KSO_WM_UNIT_LAYERLEVEL" val="1"/>
  <p:tag name="KSO_WM_TAG_VERSION" val="1.0"/>
  <p:tag name="KSO_WM_BEAUTIFY_FLAG" val="#wm#"/>
  <p:tag name="KSO_WM_UNIT_PRESET_TEXT" val="TAHANK YOU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SLIDE_ID" val="custom20196577_12"/>
  <p:tag name="KSO_WM_TEMPLATE_SUBCATEGORY" val="0"/>
  <p:tag name="KSO_WM_SLIDE_TYPE" val="endPage"/>
  <p:tag name="KSO_WM_SLIDE_SUBTYPE" val="pureTxt"/>
  <p:tag name="KSO_WM_SLIDE_ITEM_CNT" val="0"/>
  <p:tag name="KSO_WM_SLIDE_INDEX" val="12"/>
  <p:tag name="KSO_WM_TAG_VERSION" val="1.0"/>
  <p:tag name="KSO_WM_BEAUTIFY_FLAG" val="#wm#"/>
  <p:tag name="KSO_WM_TEMPLATE_CATEGORY" val="custom"/>
  <p:tag name="KSO_WM_TEMPLATE_INDEX" val="20196577"/>
  <p:tag name="KSO_WM_SLIDE_LAYOUT" val="a"/>
  <p:tag name="KSO_WM_SLIDE_LAYOUT_CNT" val="1"/>
</p:tagLst>
</file>

<file path=ppt/tags/tag221.xml><?xml version="1.0" encoding="utf-8"?>
<p:tagLst xmlns:p="http://schemas.openxmlformats.org/presentationml/2006/main">
  <p:tag name="KSO_WPP_MARK_KEY" val="25f5be15-8f52-48fb-9760-a2d967081572"/>
  <p:tag name="COMMONDATA" val="eyJoZGlkIjoiYTU5NDBmODEzMDk0OGQ3ZjdiMDE3NDE4MDQxNmQ3MDUifQ==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6577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6577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COMBINE_RELATE_SLIDE_ID" val="background20177529_1"/>
  <p:tag name="KSO_WM_TEMPLATE_THUMBS_INDEX" val="1、12"/>
  <p:tag name="KSO_WM_TEMPLATE_SUBCATEGORY" val="0"/>
  <p:tag name="KSO_WM_TAG_VERSION" val="1.0"/>
  <p:tag name="KSO_WM_BEAUTIFY_FLAG" val="#wm#"/>
  <p:tag name="KSO_WM_TEMPLATE_CATEGORY" val="custom"/>
  <p:tag name="KSO_WM_TEMPLATE_INDEX" val="20196577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1_Office 主题​​">
  <a:themeElements>
    <a:clrScheme name="自定义 38">
      <a:dk1>
        <a:srgbClr val="000000"/>
      </a:dk1>
      <a:lt1>
        <a:srgbClr val="FFFFFF"/>
      </a:lt1>
      <a:dk2>
        <a:srgbClr val="323F4F"/>
      </a:dk2>
      <a:lt2>
        <a:srgbClr val="E7E6E6"/>
      </a:lt2>
      <a:accent1>
        <a:srgbClr val="376BAB"/>
      </a:accent1>
      <a:accent2>
        <a:srgbClr val="54565C"/>
      </a:accent2>
      <a:accent3>
        <a:srgbClr val="A1A2A5"/>
      </a:accent3>
      <a:accent4>
        <a:srgbClr val="376BAB"/>
      </a:accent4>
      <a:accent5>
        <a:srgbClr val="628BDC"/>
      </a:accent5>
      <a:accent6>
        <a:srgbClr val="376BAB"/>
      </a:accent6>
      <a:hlink>
        <a:srgbClr val="85C0FB"/>
      </a:hlink>
      <a:folHlink>
        <a:srgbClr val="70A2DE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自定义 38">
      <a:dk1>
        <a:srgbClr val="000000"/>
      </a:dk1>
      <a:lt1>
        <a:srgbClr val="FFFFFF"/>
      </a:lt1>
      <a:dk2>
        <a:srgbClr val="323F4F"/>
      </a:dk2>
      <a:lt2>
        <a:srgbClr val="E7E6E6"/>
      </a:lt2>
      <a:accent1>
        <a:srgbClr val="376BAB"/>
      </a:accent1>
      <a:accent2>
        <a:srgbClr val="54565C"/>
      </a:accent2>
      <a:accent3>
        <a:srgbClr val="A1A2A5"/>
      </a:accent3>
      <a:accent4>
        <a:srgbClr val="376BAB"/>
      </a:accent4>
      <a:accent5>
        <a:srgbClr val="628BDC"/>
      </a:accent5>
      <a:accent6>
        <a:srgbClr val="376BAB"/>
      </a:accent6>
      <a:hlink>
        <a:srgbClr val="85C0FB"/>
      </a:hlink>
      <a:folHlink>
        <a:srgbClr val="70A2DE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1893</Words>
  <Application>WPS 演示</Application>
  <PresentationFormat>宽屏</PresentationFormat>
  <Paragraphs>210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Calibri</vt:lpstr>
      <vt:lpstr>Arial Unicode MS</vt:lpstr>
      <vt:lpstr>1_Office 主题​​</vt:lpstr>
      <vt:lpstr>2_Office 主题​​</vt:lpstr>
      <vt:lpstr>都行 DOUXING</vt:lpstr>
      <vt:lpstr>PowerPoint 演示文稿</vt:lpstr>
      <vt:lpstr>都行组员情况：</vt:lpstr>
      <vt:lpstr>首页</vt:lpstr>
      <vt:lpstr>注册登录界面</vt:lpstr>
      <vt:lpstr>注册登录界面</vt:lpstr>
      <vt:lpstr>注册登录界面</vt:lpstr>
      <vt:lpstr>登录后的变化</vt:lpstr>
      <vt:lpstr>个人资料页</vt:lpstr>
      <vt:lpstr>广场页</vt:lpstr>
      <vt:lpstr>个人首页</vt:lpstr>
      <vt:lpstr>发表区域（动态与教程）</vt:lpstr>
      <vt:lpstr>列表展示</vt:lpstr>
      <vt:lpstr>教程展示页</vt:lpstr>
      <vt:lpstr>教程收藏页</vt:lpstr>
      <vt:lpstr>商城首页</vt:lpstr>
      <vt:lpstr>商品后台管理</vt:lpstr>
      <vt:lpstr>商品详情</vt:lpstr>
      <vt:lpstr>订单页面</vt:lpstr>
      <vt:lpstr>订单页面 </vt:lpstr>
      <vt:lpstr>PowerPoint 演示文稿</vt:lpstr>
      <vt:lpstr>PowerPoint 演示文稿</vt:lpstr>
      <vt:lpstr>TAHANK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BJTT</cp:lastModifiedBy>
  <cp:revision>14</cp:revision>
  <dcterms:created xsi:type="dcterms:W3CDTF">2022-11-16T10:33:00Z</dcterms:created>
  <dcterms:modified xsi:type="dcterms:W3CDTF">2022-11-16T12:48:48Z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FA001FEE9B6C4665BBDAEDE079003ECD</vt:lpwstr>
  </property>
</Properties>
</file>